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67" r:id="rId4"/>
    <p:sldId id="257" r:id="rId5"/>
    <p:sldId id="258" r:id="rId6"/>
    <p:sldId id="259" r:id="rId7"/>
    <p:sldId id="260" r:id="rId8"/>
    <p:sldId id="261" r:id="rId9"/>
    <p:sldId id="262" r:id="rId10"/>
    <p:sldId id="263" r:id="rId11"/>
    <p:sldId id="264" r:id="rId12"/>
    <p:sldId id="265" r:id="rId13"/>
    <p:sldId id="266" r:id="rId14"/>
  </p:sldIdLst>
  <p:sldSz cx="9144000" cy="6858000" type="screen4x3"/>
  <p:notesSz cx="7559675" cy="10691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09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E80EBEFB-0888-4C43-AD3F-A48149FE00D9}" type="slidenum">
              <a:t>‹Nr.›</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6" name="PlaceHolder 2"/>
          <p:cNvSpPr>
            <a:spLocks noGrp="1"/>
          </p:cNvSpPr>
          <p:nvPr>
            <p:ph type="subTitle"/>
          </p:nvPr>
        </p:nvSpPr>
        <p:spPr>
          <a:xfrm>
            <a:off x="457200" y="1600200"/>
            <a:ext cx="8229240" cy="452556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99EB36C4-C405-4AAE-99C6-4C71532DB749}" type="slidenum">
              <a:t>‹Nr.›</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8" name="PlaceHolder 2"/>
          <p:cNvSpPr>
            <a:spLocks noGrp="1"/>
          </p:cNvSpPr>
          <p:nvPr>
            <p:ph/>
          </p:nvPr>
        </p:nvSpPr>
        <p:spPr>
          <a:xfrm>
            <a:off x="457200" y="1600200"/>
            <a:ext cx="822924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39407FCB-F49F-4D9B-AEB2-8FED2E7F832D}" type="slidenum">
              <a:t>‹Nr.›</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10" name="PlaceHolder 2"/>
          <p:cNvSpPr>
            <a:spLocks noGrp="1"/>
          </p:cNvSpPr>
          <p:nvPr>
            <p:ph/>
          </p:nvPr>
        </p:nvSpPr>
        <p:spPr>
          <a:xfrm>
            <a:off x="45720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11" name="PlaceHolder 3"/>
          <p:cNvSpPr>
            <a:spLocks noGrp="1"/>
          </p:cNvSpPr>
          <p:nvPr>
            <p:ph/>
          </p:nvPr>
        </p:nvSpPr>
        <p:spPr>
          <a:xfrm>
            <a:off x="467424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34BD006C-D19B-4639-81C7-DCFF17361AF4}" type="slidenum">
              <a:t>‹Nr.›</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A7562627-6829-4B23-B250-66C994CC6D34}" type="slidenum">
              <a:t>‹Nr.›</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29776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648F34D9-B152-4C15-A600-B9F5133C4A71}" type="slidenum">
              <a:t>‹Nr.›</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15" name="PlaceHolder 2"/>
          <p:cNvSpPr>
            <a:spLocks noGrp="1"/>
          </p:cNvSpPr>
          <p:nvPr>
            <p:ph/>
          </p:nvPr>
        </p:nvSpPr>
        <p:spPr>
          <a:xfrm>
            <a:off x="45720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16" name="PlaceHolder 3"/>
          <p:cNvSpPr>
            <a:spLocks noGrp="1"/>
          </p:cNvSpPr>
          <p:nvPr>
            <p:ph/>
          </p:nvPr>
        </p:nvSpPr>
        <p:spPr>
          <a:xfrm>
            <a:off x="467424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17" name="PlaceHolder 4"/>
          <p:cNvSpPr>
            <a:spLocks noGrp="1"/>
          </p:cNvSpPr>
          <p:nvPr>
            <p:ph/>
          </p:nvPr>
        </p:nvSpPr>
        <p:spPr>
          <a:xfrm>
            <a:off x="45720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E0EE1FEB-BD94-4771-BD2E-AB64473F1A0E}" type="slidenum">
              <a:t>‹Nr.›</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19" name="PlaceHolder 2"/>
          <p:cNvSpPr>
            <a:spLocks noGrp="1"/>
          </p:cNvSpPr>
          <p:nvPr>
            <p:ph/>
          </p:nvPr>
        </p:nvSpPr>
        <p:spPr>
          <a:xfrm>
            <a:off x="45720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20" name="PlaceHolder 3"/>
          <p:cNvSpPr>
            <a:spLocks noGrp="1"/>
          </p:cNvSpPr>
          <p:nvPr>
            <p:ph/>
          </p:nvPr>
        </p:nvSpPr>
        <p:spPr>
          <a:xfrm>
            <a:off x="467424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21" name="PlaceHolder 4"/>
          <p:cNvSpPr>
            <a:spLocks noGrp="1"/>
          </p:cNvSpPr>
          <p:nvPr>
            <p:ph/>
          </p:nvPr>
        </p:nvSpPr>
        <p:spPr>
          <a:xfrm>
            <a:off x="467424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74977ABE-353A-4432-A53D-30C9A39A946C}" type="slidenum">
              <a:t>‹Nr.›</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23" name="PlaceHolder 2"/>
          <p:cNvSpPr>
            <a:spLocks noGrp="1"/>
          </p:cNvSpPr>
          <p:nvPr>
            <p:ph/>
          </p:nvPr>
        </p:nvSpPr>
        <p:spPr>
          <a:xfrm>
            <a:off x="45720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24" name="PlaceHolder 3"/>
          <p:cNvSpPr>
            <a:spLocks noGrp="1"/>
          </p:cNvSpPr>
          <p:nvPr>
            <p:ph/>
          </p:nvPr>
        </p:nvSpPr>
        <p:spPr>
          <a:xfrm>
            <a:off x="467424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25" name="PlaceHolder 4"/>
          <p:cNvSpPr>
            <a:spLocks noGrp="1"/>
          </p:cNvSpPr>
          <p:nvPr>
            <p:ph/>
          </p:nvPr>
        </p:nvSpPr>
        <p:spPr>
          <a:xfrm>
            <a:off x="457200" y="3964320"/>
            <a:ext cx="822924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FBEBF64E-317E-4C79-B85D-251A5F9D1A9C}" type="slidenum">
              <a:t>‹Nr.›</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27" name="PlaceHolder 2"/>
          <p:cNvSpPr>
            <a:spLocks noGrp="1"/>
          </p:cNvSpPr>
          <p:nvPr>
            <p:ph/>
          </p:nvPr>
        </p:nvSpPr>
        <p:spPr>
          <a:xfrm>
            <a:off x="457200" y="1600200"/>
            <a:ext cx="822924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28" name="PlaceHolder 3"/>
          <p:cNvSpPr>
            <a:spLocks noGrp="1"/>
          </p:cNvSpPr>
          <p:nvPr>
            <p:ph/>
          </p:nvPr>
        </p:nvSpPr>
        <p:spPr>
          <a:xfrm>
            <a:off x="457200" y="3964320"/>
            <a:ext cx="822924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71677BC8-F269-4535-A98C-F5256CCB78BE}" type="slidenum">
              <a:t>‹Nr.›</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30" name="PlaceHolder 2"/>
          <p:cNvSpPr>
            <a:spLocks noGrp="1"/>
          </p:cNvSpPr>
          <p:nvPr>
            <p:ph/>
          </p:nvPr>
        </p:nvSpPr>
        <p:spPr>
          <a:xfrm>
            <a:off x="45720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31" name="PlaceHolder 3"/>
          <p:cNvSpPr>
            <a:spLocks noGrp="1"/>
          </p:cNvSpPr>
          <p:nvPr>
            <p:ph/>
          </p:nvPr>
        </p:nvSpPr>
        <p:spPr>
          <a:xfrm>
            <a:off x="467424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32" name="PlaceHolder 4"/>
          <p:cNvSpPr>
            <a:spLocks noGrp="1"/>
          </p:cNvSpPr>
          <p:nvPr>
            <p:ph/>
          </p:nvPr>
        </p:nvSpPr>
        <p:spPr>
          <a:xfrm>
            <a:off x="45720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33" name="PlaceHolder 5"/>
          <p:cNvSpPr>
            <a:spLocks noGrp="1"/>
          </p:cNvSpPr>
          <p:nvPr>
            <p:ph/>
          </p:nvPr>
        </p:nvSpPr>
        <p:spPr>
          <a:xfrm>
            <a:off x="467424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A956CF67-6CC6-416E-B9D4-48BA1175114F}" type="slidenum">
              <a:t>‹Nr.›</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35" name="PlaceHolder 2"/>
          <p:cNvSpPr>
            <a:spLocks noGrp="1"/>
          </p:cNvSpPr>
          <p:nvPr>
            <p:ph/>
          </p:nvPr>
        </p:nvSpPr>
        <p:spPr>
          <a:xfrm>
            <a:off x="457200" y="160020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36" name="PlaceHolder 3"/>
          <p:cNvSpPr>
            <a:spLocks noGrp="1"/>
          </p:cNvSpPr>
          <p:nvPr>
            <p:ph/>
          </p:nvPr>
        </p:nvSpPr>
        <p:spPr>
          <a:xfrm>
            <a:off x="3239640" y="160020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37" name="PlaceHolder 4"/>
          <p:cNvSpPr>
            <a:spLocks noGrp="1"/>
          </p:cNvSpPr>
          <p:nvPr>
            <p:ph/>
          </p:nvPr>
        </p:nvSpPr>
        <p:spPr>
          <a:xfrm>
            <a:off x="6022080" y="160020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38" name="PlaceHolder 5"/>
          <p:cNvSpPr>
            <a:spLocks noGrp="1"/>
          </p:cNvSpPr>
          <p:nvPr>
            <p:ph/>
          </p:nvPr>
        </p:nvSpPr>
        <p:spPr>
          <a:xfrm>
            <a:off x="457200" y="396432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39" name="PlaceHolder 6"/>
          <p:cNvSpPr>
            <a:spLocks noGrp="1"/>
          </p:cNvSpPr>
          <p:nvPr>
            <p:ph/>
          </p:nvPr>
        </p:nvSpPr>
        <p:spPr>
          <a:xfrm>
            <a:off x="3239640" y="396432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40" name="PlaceHolder 7"/>
          <p:cNvSpPr>
            <a:spLocks noGrp="1"/>
          </p:cNvSpPr>
          <p:nvPr>
            <p:ph/>
          </p:nvPr>
        </p:nvSpPr>
        <p:spPr>
          <a:xfrm>
            <a:off x="6022080" y="396432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A4E5C315-7954-402F-840E-4DEBA1706F9E}" type="slidenum">
              <a:t>‹Nr.›</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9AE81E69-EA53-441C-B2B5-6A2E219FA65A}" type="slidenum">
              <a:t>‹Nr.›</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47" name="PlaceHolder 2"/>
          <p:cNvSpPr>
            <a:spLocks noGrp="1"/>
          </p:cNvSpPr>
          <p:nvPr>
            <p:ph type="subTitle"/>
          </p:nvPr>
        </p:nvSpPr>
        <p:spPr>
          <a:xfrm>
            <a:off x="457200" y="1600200"/>
            <a:ext cx="8229240" cy="452556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47F3F490-5E32-4510-A14E-BC9825636D69}" type="slidenum">
              <a:t>‹Nr.›</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49" name="PlaceHolder 2"/>
          <p:cNvSpPr>
            <a:spLocks noGrp="1"/>
          </p:cNvSpPr>
          <p:nvPr>
            <p:ph/>
          </p:nvPr>
        </p:nvSpPr>
        <p:spPr>
          <a:xfrm>
            <a:off x="457200" y="1600200"/>
            <a:ext cx="822924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6E6A88F3-E7F7-441F-839D-7D37B0BC3715}" type="slidenum">
              <a:t>‹Nr.›</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51" name="PlaceHolder 2"/>
          <p:cNvSpPr>
            <a:spLocks noGrp="1"/>
          </p:cNvSpPr>
          <p:nvPr>
            <p:ph/>
          </p:nvPr>
        </p:nvSpPr>
        <p:spPr>
          <a:xfrm>
            <a:off x="45720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52" name="PlaceHolder 3"/>
          <p:cNvSpPr>
            <a:spLocks noGrp="1"/>
          </p:cNvSpPr>
          <p:nvPr>
            <p:ph/>
          </p:nvPr>
        </p:nvSpPr>
        <p:spPr>
          <a:xfrm>
            <a:off x="467424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944E5B66-91AE-4811-9DF2-E1C06177E798}" type="slidenum">
              <a:t>‹Nr.›</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9290C33E-9EE3-4A1E-B10E-EBD129E1D67E}" type="slidenum">
              <a:t>‹Nr.›</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4680"/>
            <a:ext cx="8229240" cy="5297760"/>
          </a:xfrm>
          <a:prstGeom prst="rect">
            <a:avLst/>
          </a:prstGeom>
          <a:noFill/>
          <a:ln w="0">
            <a:noFill/>
          </a:ln>
        </p:spPr>
        <p:txBody>
          <a:bodyPr lIns="0" tIns="0" rIns="0" bIns="0" anchor="ctr">
            <a:noAutofit/>
          </a:bodyPr>
          <a:lstStyle/>
          <a:p>
            <a:pPr algn="ctr">
              <a:buNone/>
            </a:pPr>
            <a:endParaRPr lang="de-DE" sz="3200" b="0" strike="noStrike" spc="-1">
              <a:solidFill>
                <a:srgbClr val="000000"/>
              </a:solidFill>
              <a:latin typeface="Calibri"/>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2FBEE395-ED52-481E-84D7-22DD242EE9C5}" type="slidenum">
              <a:t>‹Nr.›</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56" name="PlaceHolder 2"/>
          <p:cNvSpPr>
            <a:spLocks noGrp="1"/>
          </p:cNvSpPr>
          <p:nvPr>
            <p:ph/>
          </p:nvPr>
        </p:nvSpPr>
        <p:spPr>
          <a:xfrm>
            <a:off x="45720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57" name="PlaceHolder 3"/>
          <p:cNvSpPr>
            <a:spLocks noGrp="1"/>
          </p:cNvSpPr>
          <p:nvPr>
            <p:ph/>
          </p:nvPr>
        </p:nvSpPr>
        <p:spPr>
          <a:xfrm>
            <a:off x="467424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58" name="PlaceHolder 4"/>
          <p:cNvSpPr>
            <a:spLocks noGrp="1"/>
          </p:cNvSpPr>
          <p:nvPr>
            <p:ph/>
          </p:nvPr>
        </p:nvSpPr>
        <p:spPr>
          <a:xfrm>
            <a:off x="45720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B93B673F-D761-4797-A647-F73C8B35BCA7}" type="slidenum">
              <a:t>‹Nr.›</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60" name="PlaceHolder 2"/>
          <p:cNvSpPr>
            <a:spLocks noGrp="1"/>
          </p:cNvSpPr>
          <p:nvPr>
            <p:ph/>
          </p:nvPr>
        </p:nvSpPr>
        <p:spPr>
          <a:xfrm>
            <a:off x="457200" y="1600200"/>
            <a:ext cx="4015800" cy="4525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1" name="PlaceHolder 3"/>
          <p:cNvSpPr>
            <a:spLocks noGrp="1"/>
          </p:cNvSpPr>
          <p:nvPr>
            <p:ph/>
          </p:nvPr>
        </p:nvSpPr>
        <p:spPr>
          <a:xfrm>
            <a:off x="467424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2" name="PlaceHolder 4"/>
          <p:cNvSpPr>
            <a:spLocks noGrp="1"/>
          </p:cNvSpPr>
          <p:nvPr>
            <p:ph/>
          </p:nvPr>
        </p:nvSpPr>
        <p:spPr>
          <a:xfrm>
            <a:off x="467424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1AC38588-E0B1-41B3-BBF6-1649AF46DA44}" type="slidenum">
              <a:t>‹Nr.›</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64" name="PlaceHolder 2"/>
          <p:cNvSpPr>
            <a:spLocks noGrp="1"/>
          </p:cNvSpPr>
          <p:nvPr>
            <p:ph/>
          </p:nvPr>
        </p:nvSpPr>
        <p:spPr>
          <a:xfrm>
            <a:off x="45720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5" name="PlaceHolder 3"/>
          <p:cNvSpPr>
            <a:spLocks noGrp="1"/>
          </p:cNvSpPr>
          <p:nvPr>
            <p:ph/>
          </p:nvPr>
        </p:nvSpPr>
        <p:spPr>
          <a:xfrm>
            <a:off x="467424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6" name="PlaceHolder 4"/>
          <p:cNvSpPr>
            <a:spLocks noGrp="1"/>
          </p:cNvSpPr>
          <p:nvPr>
            <p:ph/>
          </p:nvPr>
        </p:nvSpPr>
        <p:spPr>
          <a:xfrm>
            <a:off x="457200" y="3964320"/>
            <a:ext cx="822924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D4329202-7D48-4B9C-9534-B36173760729}" type="slidenum">
              <a:t>‹Nr.›</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68" name="PlaceHolder 2"/>
          <p:cNvSpPr>
            <a:spLocks noGrp="1"/>
          </p:cNvSpPr>
          <p:nvPr>
            <p:ph/>
          </p:nvPr>
        </p:nvSpPr>
        <p:spPr>
          <a:xfrm>
            <a:off x="457200" y="1600200"/>
            <a:ext cx="822924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69" name="PlaceHolder 3"/>
          <p:cNvSpPr>
            <a:spLocks noGrp="1"/>
          </p:cNvSpPr>
          <p:nvPr>
            <p:ph/>
          </p:nvPr>
        </p:nvSpPr>
        <p:spPr>
          <a:xfrm>
            <a:off x="457200" y="3964320"/>
            <a:ext cx="822924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DCA962B7-F5A9-49F4-B6DE-DCE966ACFC77}" type="slidenum">
              <a:t>‹Nr.›</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71" name="PlaceHolder 2"/>
          <p:cNvSpPr>
            <a:spLocks noGrp="1"/>
          </p:cNvSpPr>
          <p:nvPr>
            <p:ph/>
          </p:nvPr>
        </p:nvSpPr>
        <p:spPr>
          <a:xfrm>
            <a:off x="45720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2" name="PlaceHolder 3"/>
          <p:cNvSpPr>
            <a:spLocks noGrp="1"/>
          </p:cNvSpPr>
          <p:nvPr>
            <p:ph/>
          </p:nvPr>
        </p:nvSpPr>
        <p:spPr>
          <a:xfrm>
            <a:off x="4674240" y="160020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3" name="PlaceHolder 4"/>
          <p:cNvSpPr>
            <a:spLocks noGrp="1"/>
          </p:cNvSpPr>
          <p:nvPr>
            <p:ph/>
          </p:nvPr>
        </p:nvSpPr>
        <p:spPr>
          <a:xfrm>
            <a:off x="45720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4" name="PlaceHolder 5"/>
          <p:cNvSpPr>
            <a:spLocks noGrp="1"/>
          </p:cNvSpPr>
          <p:nvPr>
            <p:ph/>
          </p:nvPr>
        </p:nvSpPr>
        <p:spPr>
          <a:xfrm>
            <a:off x="4674240" y="3964320"/>
            <a:ext cx="40158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74544D53-79BC-42F9-BE75-06EA15E22FF7}" type="slidenum">
              <a:t>‹Nr.›</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4680"/>
            <a:ext cx="8229240" cy="1142640"/>
          </a:xfrm>
          <a:prstGeom prst="rect">
            <a:avLst/>
          </a:prstGeom>
          <a:noFill/>
          <a:ln w="0">
            <a:noFill/>
          </a:ln>
        </p:spPr>
        <p:txBody>
          <a:bodyPr lIns="0" tIns="0" rIns="0" bIns="0" anchor="ctr">
            <a:noAutofit/>
          </a:bodyPr>
          <a:lstStyle/>
          <a:p>
            <a:endParaRPr lang="de-DE" sz="1800" b="0" strike="noStrike" spc="-1">
              <a:solidFill>
                <a:srgbClr val="000000"/>
              </a:solidFill>
              <a:latin typeface="Calibri"/>
            </a:endParaRPr>
          </a:p>
        </p:txBody>
      </p:sp>
      <p:sp>
        <p:nvSpPr>
          <p:cNvPr id="76" name="PlaceHolder 2"/>
          <p:cNvSpPr>
            <a:spLocks noGrp="1"/>
          </p:cNvSpPr>
          <p:nvPr>
            <p:ph/>
          </p:nvPr>
        </p:nvSpPr>
        <p:spPr>
          <a:xfrm>
            <a:off x="457200" y="160020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7" name="PlaceHolder 3"/>
          <p:cNvSpPr>
            <a:spLocks noGrp="1"/>
          </p:cNvSpPr>
          <p:nvPr>
            <p:ph/>
          </p:nvPr>
        </p:nvSpPr>
        <p:spPr>
          <a:xfrm>
            <a:off x="3239640" y="160020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8" name="PlaceHolder 4"/>
          <p:cNvSpPr>
            <a:spLocks noGrp="1"/>
          </p:cNvSpPr>
          <p:nvPr>
            <p:ph/>
          </p:nvPr>
        </p:nvSpPr>
        <p:spPr>
          <a:xfrm>
            <a:off x="6022080" y="160020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79" name="PlaceHolder 5"/>
          <p:cNvSpPr>
            <a:spLocks noGrp="1"/>
          </p:cNvSpPr>
          <p:nvPr>
            <p:ph/>
          </p:nvPr>
        </p:nvSpPr>
        <p:spPr>
          <a:xfrm>
            <a:off x="457200" y="396432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80" name="PlaceHolder 6"/>
          <p:cNvSpPr>
            <a:spLocks noGrp="1"/>
          </p:cNvSpPr>
          <p:nvPr>
            <p:ph/>
          </p:nvPr>
        </p:nvSpPr>
        <p:spPr>
          <a:xfrm>
            <a:off x="3239640" y="396432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81" name="PlaceHolder 7"/>
          <p:cNvSpPr>
            <a:spLocks noGrp="1"/>
          </p:cNvSpPr>
          <p:nvPr>
            <p:ph/>
          </p:nvPr>
        </p:nvSpPr>
        <p:spPr>
          <a:xfrm>
            <a:off x="6022080" y="3964320"/>
            <a:ext cx="2649600" cy="2158560"/>
          </a:xfrm>
          <a:prstGeom prst="rect">
            <a:avLst/>
          </a:prstGeom>
          <a:noFill/>
          <a:ln w="0">
            <a:noFill/>
          </a:ln>
        </p:spPr>
        <p:txBody>
          <a:bodyPr lIns="0" tIns="0" rIns="0" bIns="0" anchor="t">
            <a:normAutofit/>
          </a:bodyPr>
          <a:lstStyle/>
          <a:p>
            <a:endParaRPr lang="de-DE" sz="3200" b="0" strike="noStrike" spc="-1">
              <a:solidFill>
                <a:srgbClr val="000000"/>
              </a:solidFill>
              <a:latin typeface="Calibri"/>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8DE2E5AE-FAA0-47BD-B2D0-1455B503CCE3}" type="slidenum">
              <a:t>‹Nr.›</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2130480"/>
            <a:ext cx="7772040" cy="1469520"/>
          </a:xfrm>
          <a:prstGeom prst="rect">
            <a:avLst/>
          </a:prstGeom>
          <a:noFill/>
          <a:ln w="0">
            <a:noFill/>
          </a:ln>
        </p:spPr>
        <p:txBody>
          <a:bodyPr anchor="ctr">
            <a:noAutofit/>
          </a:bodyPr>
          <a:lstStyle/>
          <a:p>
            <a:pPr algn="ctr">
              <a:lnSpc>
                <a:spcPct val="100000"/>
              </a:lnSpc>
              <a:buNone/>
            </a:pPr>
            <a:r>
              <a:rPr lang="de-DE" sz="4400" b="0" strike="noStrike" spc="-1">
                <a:solidFill>
                  <a:srgbClr val="000000"/>
                </a:solidFill>
                <a:latin typeface="Calibri"/>
              </a:rPr>
              <a:t>Titelmasterformat durch Klicken bearbeiten</a:t>
            </a:r>
          </a:p>
        </p:txBody>
      </p:sp>
      <p:sp>
        <p:nvSpPr>
          <p:cNvPr id="6" name="PlaceHolder 2"/>
          <p:cNvSpPr>
            <a:spLocks noGrp="1"/>
          </p:cNvSpPr>
          <p:nvPr>
            <p:ph type="dt" idx="1"/>
          </p:nvPr>
        </p:nvSpPr>
        <p:spPr>
          <a:xfrm>
            <a:off x="457200" y="6356520"/>
            <a:ext cx="2133360" cy="364680"/>
          </a:xfrm>
          <a:prstGeom prst="rect">
            <a:avLst/>
          </a:prstGeom>
          <a:noFill/>
          <a:ln w="0">
            <a:noFill/>
          </a:ln>
        </p:spPr>
        <p:txBody>
          <a:bodyPr anchor="ctr">
            <a:noAutofit/>
          </a:bodyPr>
          <a:lstStyle>
            <a:lvl1pPr>
              <a:lnSpc>
                <a:spcPct val="100000"/>
              </a:lnSpc>
              <a:buNone/>
              <a:defRPr lang="de-DE" sz="1200" b="0" strike="noStrike" spc="-1">
                <a:solidFill>
                  <a:srgbClr val="8B8B8B"/>
                </a:solidFill>
                <a:latin typeface="Calibri"/>
              </a:defRPr>
            </a:lvl1pPr>
          </a:lstStyle>
          <a:p>
            <a:pPr>
              <a:lnSpc>
                <a:spcPct val="100000"/>
              </a:lnSpc>
              <a:buNone/>
            </a:pPr>
            <a:r>
              <a:rPr lang="de-DE" sz="1200" b="0" strike="noStrike" spc="-1">
                <a:solidFill>
                  <a:srgbClr val="8B8B8B"/>
                </a:solidFill>
                <a:latin typeface="Calibri"/>
              </a:rPr>
              <a:t>&lt;Datum/Uhrzeit&gt;</a:t>
            </a:r>
            <a:endParaRPr lang="de-DE" sz="1200" b="0" strike="noStrike" spc="-1">
              <a:solidFill>
                <a:srgbClr val="000000"/>
              </a:solidFill>
              <a:latin typeface="Calibri"/>
            </a:endParaRPr>
          </a:p>
        </p:txBody>
      </p:sp>
      <p:sp>
        <p:nvSpPr>
          <p:cNvPr id="2" name="PlaceHolder 3"/>
          <p:cNvSpPr>
            <a:spLocks noGrp="1"/>
          </p:cNvSpPr>
          <p:nvPr>
            <p:ph type="ftr" idx="2"/>
          </p:nvPr>
        </p:nvSpPr>
        <p:spPr>
          <a:xfrm>
            <a:off x="3124080" y="6356520"/>
            <a:ext cx="2895120" cy="364680"/>
          </a:xfrm>
          <a:prstGeom prst="rect">
            <a:avLst/>
          </a:prstGeom>
          <a:noFill/>
          <a:ln w="0">
            <a:noFill/>
          </a:ln>
        </p:spPr>
        <p:txBody>
          <a:bodyPr anchor="ctr">
            <a:noAutofit/>
          </a:bodyPr>
          <a:lstStyle>
            <a:lvl1pPr algn="ctr">
              <a:buNone/>
              <a:defRPr lang="de-DE" sz="1400" b="0" strike="noStrike" spc="-1">
                <a:solidFill>
                  <a:srgbClr val="000000"/>
                </a:solidFill>
                <a:latin typeface="Calibri"/>
              </a:defRPr>
            </a:lvl1pPr>
          </a:lstStyle>
          <a:p>
            <a:pPr algn="ctr">
              <a:buNone/>
            </a:pPr>
            <a:r>
              <a:rPr lang="de-DE" sz="1400" b="0" strike="noStrike" spc="-1">
                <a:solidFill>
                  <a:srgbClr val="000000"/>
                </a:solidFill>
                <a:latin typeface="Calibri"/>
              </a:rPr>
              <a:t>&lt;Fußzeile&gt;</a:t>
            </a:r>
          </a:p>
        </p:txBody>
      </p:sp>
      <p:sp>
        <p:nvSpPr>
          <p:cNvPr id="3" name="PlaceHolder 4"/>
          <p:cNvSpPr>
            <a:spLocks noGrp="1"/>
          </p:cNvSpPr>
          <p:nvPr>
            <p:ph type="sldNum" idx="3"/>
          </p:nvPr>
        </p:nvSpPr>
        <p:spPr>
          <a:xfrm>
            <a:off x="6553080" y="6356520"/>
            <a:ext cx="2133360" cy="364680"/>
          </a:xfrm>
          <a:prstGeom prst="rect">
            <a:avLst/>
          </a:prstGeom>
          <a:noFill/>
          <a:ln w="0">
            <a:noFill/>
          </a:ln>
        </p:spPr>
        <p:txBody>
          <a:bodyPr anchor="ctr">
            <a:noAutofit/>
          </a:bodyPr>
          <a:lstStyle>
            <a:lvl1pPr algn="r">
              <a:lnSpc>
                <a:spcPct val="100000"/>
              </a:lnSpc>
              <a:buNone/>
              <a:defRPr lang="de-DE" sz="1200" b="0" strike="noStrike" spc="-1">
                <a:solidFill>
                  <a:srgbClr val="8B8B8B"/>
                </a:solidFill>
                <a:latin typeface="Calibri"/>
              </a:defRPr>
            </a:lvl1pPr>
          </a:lstStyle>
          <a:p>
            <a:pPr algn="r">
              <a:lnSpc>
                <a:spcPct val="100000"/>
              </a:lnSpc>
              <a:buNone/>
            </a:pPr>
            <a:fld id="{B642520C-93A7-4014-AA4C-5906BFADFADB}" type="slidenum">
              <a:rPr lang="de-DE" sz="1200" b="0" strike="noStrike" spc="-1">
                <a:solidFill>
                  <a:srgbClr val="8B8B8B"/>
                </a:solidFill>
                <a:latin typeface="Calibri"/>
              </a:rPr>
              <a:t>‹Nr.›</a:t>
            </a:fld>
            <a:endParaRPr lang="de-DE" sz="1200" b="0" strike="noStrike" spc="-1">
              <a:solidFill>
                <a:srgbClr val="000000"/>
              </a:solidFill>
              <a:latin typeface="Calibri"/>
            </a:endParaRPr>
          </a:p>
        </p:txBody>
      </p:sp>
      <p:sp>
        <p:nvSpPr>
          <p:cNvPr id="4" name="PlaceHolder 5"/>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3200" b="0" strike="noStrike" spc="-1">
                <a:solidFill>
                  <a:srgbClr val="000000"/>
                </a:solidFill>
                <a:latin typeface="Calibri"/>
              </a:rPr>
              <a:t>Format des Gliederungstextes durch Klicken bearbeiten</a:t>
            </a:r>
          </a:p>
          <a:p>
            <a:pPr marL="864000" lvl="1" indent="-324000">
              <a:spcBef>
                <a:spcPts val="1134"/>
              </a:spcBef>
              <a:buClr>
                <a:srgbClr val="000000"/>
              </a:buClr>
              <a:buSzPct val="75000"/>
              <a:buFont typeface="Symbol" charset="2"/>
              <a:buChar char=""/>
            </a:pPr>
            <a:r>
              <a:rPr lang="de-DE" sz="2400" b="0" strike="noStrike" spc="-1">
                <a:solidFill>
                  <a:srgbClr val="000000"/>
                </a:solidFill>
                <a:latin typeface="Calibri"/>
              </a:rPr>
              <a:t>Zweite Gliederungsebene</a:t>
            </a:r>
          </a:p>
          <a:p>
            <a:pPr marL="1296000" lvl="2" indent="-288000">
              <a:spcBef>
                <a:spcPts val="850"/>
              </a:spcBef>
              <a:buClr>
                <a:srgbClr val="000000"/>
              </a:buClr>
              <a:buSzPct val="45000"/>
              <a:buFont typeface="Wingdings" charset="2"/>
              <a:buChar char=""/>
            </a:pPr>
            <a:r>
              <a:rPr lang="de-DE" sz="2000" b="0" strike="noStrike" spc="-1">
                <a:solidFill>
                  <a:srgbClr val="000000"/>
                </a:solidFill>
                <a:latin typeface="Calibri"/>
              </a:rPr>
              <a:t>Dritte Gliederungsebene</a:t>
            </a:r>
          </a:p>
          <a:p>
            <a:pPr marL="1728000" lvl="3" indent="-216000">
              <a:spcBef>
                <a:spcPts val="567"/>
              </a:spcBef>
              <a:buClr>
                <a:srgbClr val="000000"/>
              </a:buClr>
              <a:buSzPct val="75000"/>
              <a:buFont typeface="Symbol" charset="2"/>
              <a:buChar char=""/>
            </a:pPr>
            <a:r>
              <a:rPr lang="de-DE" sz="2000" b="0" strike="noStrike" spc="-1">
                <a:solidFill>
                  <a:srgbClr val="000000"/>
                </a:solidFill>
                <a:latin typeface="Calibri"/>
              </a:rPr>
              <a:t>Vierte Gliederungsebene</a:t>
            </a:r>
          </a:p>
          <a:p>
            <a:pPr marL="2160000" lvl="4" indent="-216000">
              <a:spcBef>
                <a:spcPts val="283"/>
              </a:spcBef>
              <a:buClr>
                <a:srgbClr val="000000"/>
              </a:buClr>
              <a:buSzPct val="45000"/>
              <a:buFont typeface="Wingdings" charset="2"/>
              <a:buChar char=""/>
            </a:pPr>
            <a:r>
              <a:rPr lang="de-DE" sz="2000" b="0" strike="noStrike" spc="-1">
                <a:solidFill>
                  <a:srgbClr val="000000"/>
                </a:solidFill>
                <a:latin typeface="Calibri"/>
              </a:rPr>
              <a:t>Fünfte Gliederungsebene</a:t>
            </a:r>
          </a:p>
          <a:p>
            <a:pPr marL="2592000" lvl="5" indent="-216000">
              <a:spcBef>
                <a:spcPts val="283"/>
              </a:spcBef>
              <a:buClr>
                <a:srgbClr val="000000"/>
              </a:buClr>
              <a:buSzPct val="45000"/>
              <a:buFont typeface="Wingdings" charset="2"/>
              <a:buChar char=""/>
            </a:pPr>
            <a:r>
              <a:rPr lang="de-DE" sz="2000" b="0" strike="noStrike" spc="-1">
                <a:solidFill>
                  <a:srgbClr val="000000"/>
                </a:solidFill>
                <a:latin typeface="Calibri"/>
              </a:rPr>
              <a:t>Sechste Gliederungsebene</a:t>
            </a:r>
          </a:p>
          <a:p>
            <a:pPr marL="3024000" lvl="6" indent="-216000">
              <a:spcBef>
                <a:spcPts val="283"/>
              </a:spcBef>
              <a:buClr>
                <a:srgbClr val="000000"/>
              </a:buClr>
              <a:buSzPct val="45000"/>
              <a:buFont typeface="Wingdings" charset="2"/>
              <a:buChar char=""/>
            </a:pPr>
            <a:r>
              <a:rPr lang="de-DE" sz="2000" b="0" strike="noStrike" spc="-1">
                <a:solidFill>
                  <a:srgbClr val="000000"/>
                </a:solidFill>
                <a:latin typeface="Calibri"/>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4680"/>
            <a:ext cx="8229240" cy="1142640"/>
          </a:xfrm>
          <a:prstGeom prst="rect">
            <a:avLst/>
          </a:prstGeom>
          <a:noFill/>
          <a:ln w="0">
            <a:noFill/>
          </a:ln>
        </p:spPr>
        <p:txBody>
          <a:bodyPr anchor="ctr">
            <a:noAutofit/>
          </a:bodyPr>
          <a:lstStyle/>
          <a:p>
            <a:pPr algn="ctr">
              <a:lnSpc>
                <a:spcPct val="100000"/>
              </a:lnSpc>
              <a:buNone/>
            </a:pPr>
            <a:r>
              <a:rPr lang="de-DE" sz="4400" b="0" strike="noStrike" spc="-1">
                <a:solidFill>
                  <a:srgbClr val="000000"/>
                </a:solidFill>
                <a:latin typeface="Calibri"/>
              </a:rPr>
              <a:t>Titelmasterformat durch Klicken bearbeiten</a:t>
            </a:r>
          </a:p>
        </p:txBody>
      </p:sp>
      <p:sp>
        <p:nvSpPr>
          <p:cNvPr id="42" name="PlaceHolder 2"/>
          <p:cNvSpPr>
            <a:spLocks noGrp="1"/>
          </p:cNvSpPr>
          <p:nvPr>
            <p:ph type="body"/>
          </p:nvPr>
        </p:nvSpPr>
        <p:spPr>
          <a:xfrm>
            <a:off x="457200" y="1600200"/>
            <a:ext cx="8229240" cy="4525560"/>
          </a:xfrm>
          <a:prstGeom prst="rect">
            <a:avLst/>
          </a:prstGeom>
          <a:noFill/>
          <a:ln w="0">
            <a:noFill/>
          </a:ln>
        </p:spPr>
        <p:txBody>
          <a:bodyPr anchor="t">
            <a:noAutofit/>
          </a:bodyPr>
          <a:lstStyle/>
          <a:p>
            <a:pPr marL="343080" indent="-343080">
              <a:lnSpc>
                <a:spcPct val="100000"/>
              </a:lnSpc>
              <a:spcBef>
                <a:spcPts val="641"/>
              </a:spcBef>
              <a:buClr>
                <a:srgbClr val="000000"/>
              </a:buClr>
              <a:buFont typeface="Arial"/>
              <a:buChar char="•"/>
            </a:pPr>
            <a:r>
              <a:rPr lang="de-DE" sz="3200" b="0" strike="noStrike" spc="-1">
                <a:solidFill>
                  <a:srgbClr val="000000"/>
                </a:solidFill>
                <a:latin typeface="Calibri"/>
              </a:rPr>
              <a:t>Textmasterformate durch Klicken bearbeiten</a:t>
            </a:r>
          </a:p>
          <a:p>
            <a:pPr marL="743040" lvl="1" indent="-285840">
              <a:lnSpc>
                <a:spcPct val="100000"/>
              </a:lnSpc>
              <a:spcBef>
                <a:spcPts val="561"/>
              </a:spcBef>
              <a:buClr>
                <a:srgbClr val="000000"/>
              </a:buClr>
              <a:buFont typeface="Arial"/>
              <a:buChar char="–"/>
            </a:pPr>
            <a:r>
              <a:rPr lang="de-DE" sz="2800" b="0" strike="noStrike" spc="-1">
                <a:solidFill>
                  <a:srgbClr val="000000"/>
                </a:solidFill>
                <a:latin typeface="Calibri"/>
              </a:rPr>
              <a:t>Zweite Ebene</a:t>
            </a:r>
          </a:p>
          <a:p>
            <a:pPr marL="1143000" lvl="2" indent="-228600">
              <a:lnSpc>
                <a:spcPct val="100000"/>
              </a:lnSpc>
              <a:spcBef>
                <a:spcPts val="479"/>
              </a:spcBef>
              <a:buClr>
                <a:srgbClr val="000000"/>
              </a:buClr>
              <a:buFont typeface="Arial"/>
              <a:buChar char="•"/>
            </a:pPr>
            <a:r>
              <a:rPr lang="de-DE" sz="2400" b="0" strike="noStrike" spc="-1">
                <a:solidFill>
                  <a:srgbClr val="000000"/>
                </a:solidFill>
                <a:latin typeface="Calibri"/>
              </a:rPr>
              <a:t>Dritte Ebene</a:t>
            </a:r>
          </a:p>
          <a:p>
            <a:pPr marL="1600200" lvl="3" indent="-228600">
              <a:lnSpc>
                <a:spcPct val="100000"/>
              </a:lnSpc>
              <a:spcBef>
                <a:spcPts val="400"/>
              </a:spcBef>
              <a:buClr>
                <a:srgbClr val="000000"/>
              </a:buClr>
              <a:buFont typeface="Arial"/>
              <a:buChar char="–"/>
            </a:pPr>
            <a:r>
              <a:rPr lang="de-DE" sz="2000" b="0" strike="noStrike" spc="-1">
                <a:solidFill>
                  <a:srgbClr val="000000"/>
                </a:solidFill>
                <a:latin typeface="Calibri"/>
              </a:rPr>
              <a:t>Vierte Ebene</a:t>
            </a:r>
          </a:p>
          <a:p>
            <a:pPr marL="2057400" lvl="4" indent="-228600">
              <a:lnSpc>
                <a:spcPct val="100000"/>
              </a:lnSpc>
              <a:spcBef>
                <a:spcPts val="400"/>
              </a:spcBef>
              <a:buClr>
                <a:srgbClr val="000000"/>
              </a:buClr>
              <a:buFont typeface="Arial"/>
              <a:buChar char="»"/>
            </a:pPr>
            <a:r>
              <a:rPr lang="de-DE" sz="2000" b="0" strike="noStrike" spc="-1">
                <a:solidFill>
                  <a:srgbClr val="000000"/>
                </a:solidFill>
                <a:latin typeface="Calibri"/>
              </a:rPr>
              <a:t>Fünfte Ebene</a:t>
            </a:r>
          </a:p>
        </p:txBody>
      </p:sp>
      <p:sp>
        <p:nvSpPr>
          <p:cNvPr id="43" name="PlaceHolder 3"/>
          <p:cNvSpPr>
            <a:spLocks noGrp="1"/>
          </p:cNvSpPr>
          <p:nvPr>
            <p:ph type="dt" idx="4"/>
          </p:nvPr>
        </p:nvSpPr>
        <p:spPr>
          <a:xfrm>
            <a:off x="457200" y="6356520"/>
            <a:ext cx="2133360" cy="364680"/>
          </a:xfrm>
          <a:prstGeom prst="rect">
            <a:avLst/>
          </a:prstGeom>
          <a:noFill/>
          <a:ln w="0">
            <a:noFill/>
          </a:ln>
        </p:spPr>
        <p:txBody>
          <a:bodyPr anchor="ctr">
            <a:noAutofit/>
          </a:bodyPr>
          <a:lstStyle>
            <a:lvl1pPr>
              <a:lnSpc>
                <a:spcPct val="100000"/>
              </a:lnSpc>
              <a:buNone/>
              <a:defRPr lang="de-DE" sz="1200" b="0" strike="noStrike" spc="-1">
                <a:solidFill>
                  <a:srgbClr val="8B8B8B"/>
                </a:solidFill>
                <a:latin typeface="Calibri"/>
              </a:defRPr>
            </a:lvl1pPr>
          </a:lstStyle>
          <a:p>
            <a:pPr>
              <a:lnSpc>
                <a:spcPct val="100000"/>
              </a:lnSpc>
              <a:buNone/>
            </a:pPr>
            <a:r>
              <a:rPr lang="de-DE" sz="1200" b="0" strike="noStrike" spc="-1">
                <a:solidFill>
                  <a:srgbClr val="8B8B8B"/>
                </a:solidFill>
                <a:latin typeface="Calibri"/>
              </a:rPr>
              <a:t>&lt;Datum/Uhrzeit&gt;</a:t>
            </a:r>
            <a:endParaRPr lang="de-DE" sz="1200" b="0" strike="noStrike" spc="-1">
              <a:solidFill>
                <a:srgbClr val="000000"/>
              </a:solidFill>
              <a:latin typeface="Calibri"/>
            </a:endParaRPr>
          </a:p>
        </p:txBody>
      </p:sp>
      <p:sp>
        <p:nvSpPr>
          <p:cNvPr id="44" name="PlaceHolder 4"/>
          <p:cNvSpPr>
            <a:spLocks noGrp="1"/>
          </p:cNvSpPr>
          <p:nvPr>
            <p:ph type="ftr" idx="5"/>
          </p:nvPr>
        </p:nvSpPr>
        <p:spPr>
          <a:xfrm>
            <a:off x="3124080" y="6356520"/>
            <a:ext cx="2895120" cy="364680"/>
          </a:xfrm>
          <a:prstGeom prst="rect">
            <a:avLst/>
          </a:prstGeom>
          <a:noFill/>
          <a:ln w="0">
            <a:noFill/>
          </a:ln>
        </p:spPr>
        <p:txBody>
          <a:bodyPr anchor="ctr">
            <a:noAutofit/>
          </a:bodyPr>
          <a:lstStyle>
            <a:lvl1pPr algn="ctr">
              <a:buNone/>
              <a:defRPr lang="de-DE" sz="1400" b="0" strike="noStrike" spc="-1">
                <a:solidFill>
                  <a:srgbClr val="000000"/>
                </a:solidFill>
                <a:latin typeface="Calibri"/>
              </a:defRPr>
            </a:lvl1pPr>
          </a:lstStyle>
          <a:p>
            <a:pPr algn="ctr">
              <a:buNone/>
            </a:pPr>
            <a:r>
              <a:rPr lang="de-DE" sz="1400" b="0" strike="noStrike" spc="-1">
                <a:solidFill>
                  <a:srgbClr val="000000"/>
                </a:solidFill>
                <a:latin typeface="Calibri"/>
              </a:rPr>
              <a:t>&lt;Fußzeile&gt;</a:t>
            </a:r>
          </a:p>
        </p:txBody>
      </p:sp>
      <p:sp>
        <p:nvSpPr>
          <p:cNvPr id="45" name="PlaceHolder 5"/>
          <p:cNvSpPr>
            <a:spLocks noGrp="1"/>
          </p:cNvSpPr>
          <p:nvPr>
            <p:ph type="sldNum" idx="6"/>
          </p:nvPr>
        </p:nvSpPr>
        <p:spPr>
          <a:xfrm>
            <a:off x="6553080" y="6356520"/>
            <a:ext cx="2133360" cy="364680"/>
          </a:xfrm>
          <a:prstGeom prst="rect">
            <a:avLst/>
          </a:prstGeom>
          <a:noFill/>
          <a:ln w="0">
            <a:noFill/>
          </a:ln>
        </p:spPr>
        <p:txBody>
          <a:bodyPr anchor="ctr">
            <a:noAutofit/>
          </a:bodyPr>
          <a:lstStyle>
            <a:lvl1pPr algn="r">
              <a:lnSpc>
                <a:spcPct val="100000"/>
              </a:lnSpc>
              <a:buNone/>
              <a:defRPr lang="de-DE" sz="1200" b="0" strike="noStrike" spc="-1">
                <a:solidFill>
                  <a:srgbClr val="8B8B8B"/>
                </a:solidFill>
                <a:latin typeface="Calibri"/>
              </a:defRPr>
            </a:lvl1pPr>
          </a:lstStyle>
          <a:p>
            <a:pPr algn="r">
              <a:lnSpc>
                <a:spcPct val="100000"/>
              </a:lnSpc>
              <a:buNone/>
            </a:pPr>
            <a:fld id="{DAACB0D2-7CEB-42AA-A59A-9786FEF88AFF}" type="slidenum">
              <a:rPr lang="de-DE" sz="1200" b="0" strike="noStrike" spc="-1">
                <a:solidFill>
                  <a:srgbClr val="8B8B8B"/>
                </a:solidFill>
                <a:latin typeface="Calibri"/>
              </a:rPr>
              <a:t>‹Nr.›</a:t>
            </a:fld>
            <a:endParaRPr lang="de-DE"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 name="TitleBand"/>
          <p:cNvSpPr/>
          <p:nvPr/>
        </p:nvSpPr>
        <p:spPr>
          <a:xfrm>
            <a:off x="0" y="2470000"/>
            <a:ext cx="9144000" cy="2260000"/>
          </a:xfrm>
          <a:prstGeom prst="rect">
            <a:avLst/>
          </a:prstGeom>
          <a:solidFill>
            <a:srgbClr val="1B7A3D"/>
          </a:solidFill>
          <a:ln>
            <a:noFill/>
          </a:ln>
        </p:spPr>
        <p:txBody>
          <a:bodyPr/>
          <a:lstStyle/>
          <a:p>
            <a:endParaRPr/>
          </a:p>
        </p:txBody>
      </p:sp>
      <p:sp>
        <p:nvSpPr>
          <p:cNvPr id="901" name="TitleBandAccent"/>
          <p:cNvSpPr/>
          <p:nvPr/>
        </p:nvSpPr>
        <p:spPr>
          <a:xfrm>
            <a:off x="0" y="4730000"/>
            <a:ext cx="9144000" cy="90000"/>
          </a:xfrm>
          <a:prstGeom prst="rect">
            <a:avLst/>
          </a:prstGeom>
          <a:solidFill>
            <a:srgbClr val="4CAF50"/>
          </a:solidFill>
          <a:ln>
            <a:noFill/>
          </a:ln>
        </p:spPr>
        <p:txBody>
          <a:bodyPr/>
          <a:lstStyle/>
          <a:p>
            <a:endParaRPr/>
          </a:p>
        </p:txBody>
      </p:sp>
      <p:sp>
        <p:nvSpPr>
          <p:cNvPr id="902" name="TopBar"/>
          <p:cNvSpPr/>
          <p:nvPr/>
        </p:nvSpPr>
        <p:spPr>
          <a:xfrm>
            <a:off x="0" y="0"/>
            <a:ext cx="9144000" cy="120000"/>
          </a:xfrm>
          <a:prstGeom prst="rect">
            <a:avLst/>
          </a:prstGeom>
          <a:solidFill>
            <a:srgbClr val="1B7A3D"/>
          </a:solidFill>
          <a:ln>
            <a:noFill/>
          </a:ln>
        </p:spPr>
        <p:txBody>
          <a:bodyPr/>
          <a:lstStyle/>
          <a:p>
            <a:endParaRPr/>
          </a:p>
        </p:txBody>
      </p:sp>
      <p:sp>
        <p:nvSpPr>
          <p:cNvPr id="903" name="TopBarAccent"/>
          <p:cNvSpPr/>
          <p:nvPr/>
        </p:nvSpPr>
        <p:spPr>
          <a:xfrm>
            <a:off x="0" y="120000"/>
            <a:ext cx="9144000" cy="42000"/>
          </a:xfrm>
          <a:prstGeom prst="rect">
            <a:avLst/>
          </a:prstGeom>
          <a:solidFill>
            <a:srgbClr val="4CAF50"/>
          </a:solidFill>
          <a:ln>
            <a:noFill/>
          </a:ln>
        </p:spPr>
        <p:txBody>
          <a:bodyPr/>
          <a:lstStyle/>
          <a:p>
            <a:endParaRPr/>
          </a:p>
        </p:txBody>
      </p:sp>
      <p:sp>
        <p:nvSpPr>
          <p:cNvPr id="904" name="BottomBar"/>
          <p:cNvSpPr/>
          <p:nvPr/>
        </p:nvSpPr>
        <p:spPr>
          <a:xfrm>
            <a:off x="0" y="6738000"/>
            <a:ext cx="9144000" cy="120000"/>
          </a:xfrm>
          <a:prstGeom prst="rect">
            <a:avLst/>
          </a:prstGeom>
          <a:solidFill>
            <a:srgbClr val="1B7A3D"/>
          </a:solidFill>
          <a:ln>
            <a:noFill/>
          </a:ln>
        </p:spPr>
        <p:txBody>
          <a:bodyPr/>
          <a:lstStyle/>
          <a:p>
            <a:endParaRPr/>
          </a:p>
        </p:txBody>
      </p:sp>
      <p:sp>
        <p:nvSpPr>
          <p:cNvPr id="905" name="BottomBarAccent"/>
          <p:cNvSpPr/>
          <p:nvPr/>
        </p:nvSpPr>
        <p:spPr>
          <a:xfrm>
            <a:off x="0" y="6696000"/>
            <a:ext cx="9144000" cy="42000"/>
          </a:xfrm>
          <a:prstGeom prst="rect">
            <a:avLst/>
          </a:prstGeom>
          <a:solidFill>
            <a:srgbClr val="4CAF50"/>
          </a:solidFill>
          <a:ln>
            <a:noFill/>
          </a:ln>
        </p:spPr>
        <p:txBody>
          <a:bodyPr/>
          <a:lstStyle/>
          <a:p>
            <a:endParaRPr/>
          </a:p>
        </p:txBody>
      </p:sp>
      <p:sp>
        <p:nvSpPr>
          <p:cNvPr id="82" name="PlaceHolder 1"/>
          <p:cNvSpPr>
            <a:spLocks noGrp="1"/>
          </p:cNvSpPr>
          <p:nvPr>
            <p:ph type="title"/>
          </p:nvPr>
        </p:nvSpPr>
        <p:spPr>
          <a:xfrm>
            <a:off x="755640" y="2637000"/>
            <a:ext cx="7772040" cy="2520000"/>
          </a:xfrm>
          <a:prstGeom prst="rect">
            <a:avLst/>
          </a:prstGeom>
          <a:noFill/>
          <a:ln w="0">
            <a:noFill/>
          </a:ln>
        </p:spPr>
        <p:txBody>
          <a:bodyPr anchor="ctr">
            <a:normAutofit/>
          </a:bodyPr>
          <a:lstStyle/>
          <a:p>
            <a:pPr algn="ctr">
              <a:lnSpc>
                <a:spcPct val="100000"/>
              </a:lnSpc>
              <a:buNone/>
            </a:pPr>
            <a:r>
              <a:rPr lang="de-DE" sz="4400" b="1" strike="noStrike" spc="-1">
                <a:solidFill>
                  <a:srgbClr val="FFFFFF"/>
                </a:solidFill>
                <a:latin typeface="Calibri"/>
              </a:rPr>
              <a:t>Kleinfeldregeln </a:t>
            </a:r>
            <a:br>
              <a:rPr sz="4400" dirty="0"/>
            </a:br>
            <a:r>
              <a:rPr lang="de-DE" sz="4400" b="1" strike="noStrike" spc="-1">
                <a:solidFill>
                  <a:srgbClr val="FFFFFF"/>
                </a:solidFill>
                <a:latin typeface="Calibri"/>
              </a:rPr>
              <a:t>für E und D-Jugend </a:t>
            </a:r>
            <a:br>
              <a:rPr sz="4400" dirty="0"/>
            </a:br>
            <a:r>
              <a:rPr lang="de-DE" sz="4400" b="1" strike="noStrike" spc="-1">
                <a:solidFill>
                  <a:srgbClr val="FFFFFF"/>
                </a:solidFill>
                <a:latin typeface="Calibri"/>
              </a:rPr>
              <a:t>Saison 26/27</a:t>
            </a:r>
          </a:p>
        </p:txBody>
      </p:sp>
      <p:pic>
        <p:nvPicPr>
          <p:cNvPr id="83" name="Grafik 3"/>
          <p:cNvPicPr/>
          <p:nvPr/>
        </p:nvPicPr>
        <p:blipFill>
          <a:blip r:embed="rId2"/>
          <a:stretch/>
        </p:blipFill>
        <p:spPr>
          <a:xfrm>
            <a:off x="2339640" y="188640"/>
            <a:ext cx="4009320" cy="228528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 name="TopBar"/>
          <p:cNvSpPr/>
          <p:nvPr/>
        </p:nvSpPr>
        <p:spPr>
          <a:xfrm>
            <a:off x="0" y="0"/>
            <a:ext cx="9144000" cy="120000"/>
          </a:xfrm>
          <a:prstGeom prst="rect">
            <a:avLst/>
          </a:prstGeom>
          <a:solidFill>
            <a:srgbClr val="1B7A3D"/>
          </a:solidFill>
          <a:ln>
            <a:noFill/>
          </a:ln>
        </p:spPr>
        <p:txBody>
          <a:bodyPr/>
          <a:lstStyle/>
          <a:p>
            <a:endParaRPr/>
          </a:p>
        </p:txBody>
      </p:sp>
      <p:sp>
        <p:nvSpPr>
          <p:cNvPr id="947" name="TopBarAccent"/>
          <p:cNvSpPr/>
          <p:nvPr/>
        </p:nvSpPr>
        <p:spPr>
          <a:xfrm>
            <a:off x="0" y="120000"/>
            <a:ext cx="9144000" cy="42000"/>
          </a:xfrm>
          <a:prstGeom prst="rect">
            <a:avLst/>
          </a:prstGeom>
          <a:solidFill>
            <a:srgbClr val="4CAF50"/>
          </a:solidFill>
          <a:ln>
            <a:noFill/>
          </a:ln>
        </p:spPr>
        <p:txBody>
          <a:bodyPr/>
          <a:lstStyle/>
          <a:p>
            <a:endParaRPr/>
          </a:p>
        </p:txBody>
      </p:sp>
      <p:sp>
        <p:nvSpPr>
          <p:cNvPr id="948" name="BottomBar"/>
          <p:cNvSpPr/>
          <p:nvPr/>
        </p:nvSpPr>
        <p:spPr>
          <a:xfrm>
            <a:off x="0" y="6738000"/>
            <a:ext cx="9144000" cy="120000"/>
          </a:xfrm>
          <a:prstGeom prst="rect">
            <a:avLst/>
          </a:prstGeom>
          <a:solidFill>
            <a:srgbClr val="1B7A3D"/>
          </a:solidFill>
          <a:ln>
            <a:noFill/>
          </a:ln>
        </p:spPr>
        <p:txBody>
          <a:bodyPr/>
          <a:lstStyle/>
          <a:p>
            <a:endParaRPr/>
          </a:p>
        </p:txBody>
      </p:sp>
      <p:sp>
        <p:nvSpPr>
          <p:cNvPr id="949" name="BottomBarAccent"/>
          <p:cNvSpPr/>
          <p:nvPr/>
        </p:nvSpPr>
        <p:spPr>
          <a:xfrm>
            <a:off x="0" y="6696000"/>
            <a:ext cx="9144000" cy="42000"/>
          </a:xfrm>
          <a:prstGeom prst="rect">
            <a:avLst/>
          </a:prstGeom>
          <a:solidFill>
            <a:srgbClr val="4CAF50"/>
          </a:solidFill>
          <a:ln>
            <a:noFill/>
          </a:ln>
        </p:spPr>
        <p:txBody>
          <a:bodyPr/>
          <a:lstStyle/>
          <a:p>
            <a:endParaRPr/>
          </a:p>
        </p:txBody>
      </p:sp>
      <p:sp>
        <p:nvSpPr>
          <p:cNvPr id="104" name="PlaceHolder 1"/>
          <p:cNvSpPr>
            <a:spLocks noGrp="1"/>
          </p:cNvSpPr>
          <p:nvPr>
            <p:ph type="title"/>
          </p:nvPr>
        </p:nvSpPr>
        <p:spPr>
          <a:xfrm>
            <a:off x="457200" y="274680"/>
            <a:ext cx="8229240" cy="1142640"/>
          </a:xfrm>
          <a:prstGeom prst="rect">
            <a:avLst/>
          </a:prstGeom>
          <a:noFill/>
          <a:ln w="0">
            <a:noFill/>
          </a:ln>
        </p:spPr>
        <p:txBody>
          <a:bodyPr anchor="ctr">
            <a:normAutofit fontScale="90000"/>
          </a:bodyPr>
          <a:lstStyle/>
          <a:p>
            <a:pPr algn="ctr">
              <a:lnSpc>
                <a:spcPct val="100000"/>
              </a:lnSpc>
              <a:buNone/>
            </a:pPr>
            <a:r>
              <a:rPr lang="de-DE" sz="4000" b="1" strike="noStrike" spc="-1">
                <a:solidFill>
                  <a:srgbClr val="1B7A3D"/>
                </a:solidFill>
                <a:latin typeface="Calibri"/>
              </a:rPr>
              <a:t>Überblick – Das Wichtigste auf einen Blick</a:t>
            </a:r>
          </a:p>
        </p:txBody>
      </p:sp>
      <p:sp>
        <p:nvSpPr>
          <p:cNvPr id="105" name="PlaceHolder 2"/>
          <p:cNvSpPr>
            <a:spLocks noGrp="1"/>
          </p:cNvSpPr>
          <p:nvPr>
            <p:ph/>
          </p:nvPr>
        </p:nvSpPr>
        <p:spPr>
          <a:xfrm>
            <a:off x="457200" y="1600200"/>
            <a:ext cx="8229240" cy="4525560"/>
          </a:xfrm>
          <a:prstGeom prst="rect">
            <a:avLst/>
          </a:prstGeom>
          <a:noFill/>
          <a:ln w="0">
            <a:noFill/>
          </a:ln>
        </p:spPr>
        <p:txBody>
          <a:bodyPr anchor="t">
            <a:normAutofit/>
          </a:bodyPr>
          <a:lstStyle/>
          <a:p>
            <a:pPr marL="285750" indent="-285750">
              <a:lnSpc>
                <a:spcPct val="100000"/>
              </a:lnSpc>
              <a:spcBef>
                <a:spcPts val="800"/>
              </a:spcBef>
              <a:buFont typeface="Arial"/>
              <a:buChar char="•"/>
            </a:pPr>
            <a:r>
              <a:rPr lang="de-DE" sz="1800" b="1" strike="noStrike" spc="-1">
                <a:solidFill>
                  <a:srgbClr val="000000"/>
                </a:solidFill>
                <a:latin typeface="Calibri"/>
              </a:rPr>
              <a:t>Spielform: </a:t>
            </a:r>
            <a:r>
              <a:rPr lang="de-DE" sz="1800" b="0" strike="noStrike" spc="-1">
                <a:solidFill>
                  <a:srgbClr val="000000"/>
                </a:solidFill>
                <a:latin typeface="Calibri"/>
              </a:rPr>
              <a:t>E-Jugend 7 gegen 7 · D-Jugend 8 gegen 8 (jeweils inkl. Torwart)</a:t>
            </a:r>
          </a:p>
          <a:p>
            <a:pPr marL="285750" indent="-285750">
              <a:lnSpc>
                <a:spcPct val="100000"/>
              </a:lnSpc>
              <a:spcBef>
                <a:spcPts val="800"/>
              </a:spcBef>
              <a:buFont typeface="Arial"/>
              <a:buChar char="•"/>
            </a:pPr>
            <a:r>
              <a:rPr lang="de-DE" sz="1800" b="1" strike="noStrike" spc="-1">
                <a:solidFill>
                  <a:srgbClr val="000000"/>
                </a:solidFill>
                <a:latin typeface="Calibri"/>
              </a:rPr>
              <a:t>Spielfeld: </a:t>
            </a:r>
            <a:r>
              <a:rPr lang="de-DE" sz="1800" b="0" strike="noStrike" spc="-1">
                <a:solidFill>
                  <a:srgbClr val="000000"/>
                </a:solidFill>
                <a:latin typeface="Calibri"/>
              </a:rPr>
              <a:t>E-Jugend 55 x 35 m · D-Jugend halbes Großfeld · Tore 5 x 2 m, Strafstoß aus 9 m</a:t>
            </a:r>
          </a:p>
          <a:p>
            <a:pPr marL="285750" indent="-285750">
              <a:lnSpc>
                <a:spcPct val="100000"/>
              </a:lnSpc>
              <a:spcBef>
                <a:spcPts val="800"/>
              </a:spcBef>
              <a:buFont typeface="Arial"/>
              <a:buChar char="•"/>
            </a:pPr>
            <a:r>
              <a:rPr lang="de-DE" sz="1800" b="1" strike="noStrike" spc="-1">
                <a:solidFill>
                  <a:srgbClr val="000000"/>
                </a:solidFill>
                <a:latin typeface="Calibri"/>
              </a:rPr>
              <a:t>Ball: </a:t>
            </a:r>
            <a:r>
              <a:rPr lang="de-DE" sz="1800" b="0" strike="noStrike" spc="-1">
                <a:solidFill>
                  <a:srgbClr val="000000"/>
                </a:solidFill>
                <a:latin typeface="Calibri"/>
              </a:rPr>
              <a:t>E-Jugend Größe 4 (290–350 g) · ab D-Jugend Größe 5 (410–450 g)</a:t>
            </a:r>
          </a:p>
          <a:p>
            <a:pPr marL="285750" indent="-285750">
              <a:lnSpc>
                <a:spcPct val="100000"/>
              </a:lnSpc>
              <a:spcBef>
                <a:spcPts val="800"/>
              </a:spcBef>
              <a:buFont typeface="Arial"/>
              <a:buChar char="•"/>
            </a:pPr>
            <a:r>
              <a:rPr lang="de-DE" sz="1800" b="1" strike="noStrike" spc="-1">
                <a:solidFill>
                  <a:srgbClr val="000000"/>
                </a:solidFill>
                <a:latin typeface="Calibri"/>
              </a:rPr>
              <a:t>Spielzeit: </a:t>
            </a:r>
            <a:r>
              <a:rPr lang="de-DE" sz="1800" b="0" strike="noStrike" spc="-1">
                <a:solidFill>
                  <a:srgbClr val="000000"/>
                </a:solidFill>
                <a:latin typeface="Calibri"/>
              </a:rPr>
              <a:t>E-Jugend 2 x 25 Min · D-Jugend 2 x 30 Min · Mannschaft ab 5 Spielern spielfähig</a:t>
            </a:r>
          </a:p>
          <a:p>
            <a:pPr marL="285750" indent="-285750">
              <a:lnSpc>
                <a:spcPct val="100000"/>
              </a:lnSpc>
              <a:spcBef>
                <a:spcPts val="800"/>
              </a:spcBef>
              <a:buFont typeface="Arial"/>
              <a:buChar char="•"/>
            </a:pPr>
            <a:r>
              <a:rPr lang="de-DE" sz="1800" b="1" strike="noStrike" spc="-1">
                <a:solidFill>
                  <a:srgbClr val="000000"/>
                </a:solidFill>
                <a:latin typeface="Calibri"/>
              </a:rPr>
              <a:t>Neu in Saison 26/27: </a:t>
            </a:r>
            <a:r>
              <a:rPr lang="de-DE" sz="1800" b="0" strike="noStrike" spc="-1">
                <a:solidFill>
                  <a:srgbClr val="000000"/>
                </a:solidFill>
                <a:latin typeface="Calibri"/>
              </a:rPr>
              <a:t>Spiel ohne Schiedsrichter möglich, wenn sich beide Vereine einigen</a:t>
            </a:r>
          </a:p>
          <a:p>
            <a:pPr marL="285750" indent="-285750">
              <a:lnSpc>
                <a:spcPct val="100000"/>
              </a:lnSpc>
              <a:spcBef>
                <a:spcPts val="800"/>
              </a:spcBef>
              <a:buFont typeface="Arial"/>
              <a:buChar char="•"/>
            </a:pPr>
            <a:r>
              <a:rPr lang="de-DE" sz="1800" b="1" strike="noStrike" spc="-1">
                <a:solidFill>
                  <a:srgbClr val="000000"/>
                </a:solidFill>
                <a:latin typeface="Calibri"/>
              </a:rPr>
              <a:t>Besonderheiten: </a:t>
            </a:r>
            <a:r>
              <a:rPr lang="de-DE" sz="1800" b="0" strike="noStrike" spc="-1">
                <a:solidFill>
                  <a:srgbClr val="000000"/>
                </a:solidFill>
                <a:latin typeface="Calibri"/>
              </a:rPr>
              <a:t>kein Abseits auf dem Kleinfeld · Zeitstrafe von 5 Minuten möglich</a:t>
            </a:r>
          </a:p>
          <a:p>
            <a:pPr marL="285750" indent="-285750">
              <a:lnSpc>
                <a:spcPct val="100000"/>
              </a:lnSpc>
              <a:spcBef>
                <a:spcPts val="800"/>
              </a:spcBef>
              <a:buFont typeface="Arial"/>
              <a:buChar char="•"/>
            </a:pPr>
            <a:r>
              <a:rPr lang="de-DE" sz="1800" b="1" strike="noStrike" spc="-1">
                <a:solidFill>
                  <a:srgbClr val="000000"/>
                </a:solidFill>
                <a:latin typeface="Calibri"/>
              </a:rPr>
              <a:t>Umfeld: </a:t>
            </a:r>
            <a:r>
              <a:rPr lang="de-DE" sz="1800" b="0" strike="noStrike" spc="-1">
                <a:solidFill>
                  <a:srgbClr val="000000"/>
                </a:solidFill>
                <a:latin typeface="Calibri"/>
              </a:rPr>
              <a:t>Coachingzone am Spielfeldrand · Fanzone mit mindestens 15 m Abstand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6" name="TopBar"/>
          <p:cNvSpPr/>
          <p:nvPr/>
        </p:nvSpPr>
        <p:spPr>
          <a:xfrm>
            <a:off x="0" y="0"/>
            <a:ext cx="9144000" cy="120000"/>
          </a:xfrm>
          <a:prstGeom prst="rect">
            <a:avLst/>
          </a:prstGeom>
          <a:solidFill>
            <a:srgbClr val="1B7A3D"/>
          </a:solidFill>
          <a:ln>
            <a:noFill/>
          </a:ln>
        </p:spPr>
        <p:txBody>
          <a:bodyPr/>
          <a:lstStyle/>
          <a:p>
            <a:endParaRPr/>
          </a:p>
        </p:txBody>
      </p:sp>
      <p:sp>
        <p:nvSpPr>
          <p:cNvPr id="907" name="TopBarAccent"/>
          <p:cNvSpPr/>
          <p:nvPr/>
        </p:nvSpPr>
        <p:spPr>
          <a:xfrm>
            <a:off x="0" y="120000"/>
            <a:ext cx="9144000" cy="42000"/>
          </a:xfrm>
          <a:prstGeom prst="rect">
            <a:avLst/>
          </a:prstGeom>
          <a:solidFill>
            <a:srgbClr val="4CAF50"/>
          </a:solidFill>
          <a:ln>
            <a:noFill/>
          </a:ln>
        </p:spPr>
        <p:txBody>
          <a:bodyPr/>
          <a:lstStyle/>
          <a:p>
            <a:endParaRPr/>
          </a:p>
        </p:txBody>
      </p:sp>
      <p:sp>
        <p:nvSpPr>
          <p:cNvPr id="908" name="BottomBar"/>
          <p:cNvSpPr/>
          <p:nvPr/>
        </p:nvSpPr>
        <p:spPr>
          <a:xfrm>
            <a:off x="0" y="6738000"/>
            <a:ext cx="9144000" cy="120000"/>
          </a:xfrm>
          <a:prstGeom prst="rect">
            <a:avLst/>
          </a:prstGeom>
          <a:solidFill>
            <a:srgbClr val="1B7A3D"/>
          </a:solidFill>
          <a:ln>
            <a:noFill/>
          </a:ln>
        </p:spPr>
        <p:txBody>
          <a:bodyPr/>
          <a:lstStyle/>
          <a:p>
            <a:endParaRPr/>
          </a:p>
        </p:txBody>
      </p:sp>
      <p:sp>
        <p:nvSpPr>
          <p:cNvPr id="909" name="BottomBarAccent"/>
          <p:cNvSpPr/>
          <p:nvPr/>
        </p:nvSpPr>
        <p:spPr>
          <a:xfrm>
            <a:off x="0" y="6696000"/>
            <a:ext cx="9144000" cy="42000"/>
          </a:xfrm>
          <a:prstGeom prst="rect">
            <a:avLst/>
          </a:prstGeom>
          <a:solidFill>
            <a:srgbClr val="4CAF50"/>
          </a:solidFill>
          <a:ln>
            <a:noFill/>
          </a:ln>
        </p:spPr>
        <p:txBody>
          <a:bodyPr/>
          <a:lstStyle/>
          <a:p>
            <a:endParaRPr/>
          </a:p>
        </p:txBody>
      </p:sp>
      <p:sp>
        <p:nvSpPr>
          <p:cNvPr id="84" name="PlaceHolder 1"/>
          <p:cNvSpPr>
            <a:spLocks noGrp="1"/>
          </p:cNvSpPr>
          <p:nvPr>
            <p:ph type="title"/>
          </p:nvPr>
        </p:nvSpPr>
        <p:spPr>
          <a:xfrm>
            <a:off x="0" y="274680"/>
            <a:ext cx="8686440" cy="1142640"/>
          </a:xfrm>
          <a:prstGeom prst="rect">
            <a:avLst/>
          </a:prstGeom>
          <a:noFill/>
          <a:ln w="0">
            <a:noFill/>
          </a:ln>
        </p:spPr>
        <p:txBody>
          <a:bodyPr anchor="ctr">
            <a:normAutofit fontScale="90000"/>
          </a:bodyPr>
          <a:lstStyle/>
          <a:p>
            <a:pPr algn="ctr">
              <a:lnSpc>
                <a:spcPct val="100000"/>
              </a:lnSpc>
              <a:buNone/>
            </a:pPr>
            <a:r>
              <a:rPr lang="de-DE" sz="2700" b="1" strike="noStrike" spc="-1">
                <a:solidFill>
                  <a:srgbClr val="1B7A3D"/>
                </a:solidFill>
                <a:latin typeface="Calibri"/>
              </a:rPr>
              <a:t>Regel 1  -   </a:t>
            </a:r>
            <a:r>
              <a:rPr lang="de-DE" sz="4400" b="1" strike="noStrike" spc="-1">
                <a:solidFill>
                  <a:srgbClr val="1B7A3D"/>
                </a:solidFill>
                <a:latin typeface="Calibri"/>
              </a:rPr>
              <a:t>Spielfeld für E-Junior*innen</a:t>
            </a:r>
            <a:br>
              <a:rPr sz="4400"/>
            </a:br>
            <a:endParaRPr lang="de-DE" sz="4400" b="0" strike="noStrike" spc="-1">
              <a:solidFill>
                <a:srgbClr val="000000"/>
              </a:solidFill>
              <a:latin typeface="Calibri"/>
            </a:endParaRPr>
          </a:p>
        </p:txBody>
      </p:sp>
      <p:pic>
        <p:nvPicPr>
          <p:cNvPr id="85" name="Grafik 4"/>
          <p:cNvPicPr/>
          <p:nvPr/>
        </p:nvPicPr>
        <p:blipFill>
          <a:blip r:embed="rId2"/>
          <a:stretch/>
        </p:blipFill>
        <p:spPr>
          <a:xfrm>
            <a:off x="4068000" y="1606680"/>
            <a:ext cx="3905280" cy="4191120"/>
          </a:xfrm>
          <a:prstGeom prst="rect">
            <a:avLst/>
          </a:prstGeom>
          <a:ln w="0">
            <a:noFill/>
          </a:ln>
        </p:spPr>
      </p:pic>
      <p:sp>
        <p:nvSpPr>
          <p:cNvPr id="86" name="Textfeld 6"/>
          <p:cNvSpPr/>
          <p:nvPr/>
        </p:nvSpPr>
        <p:spPr>
          <a:xfrm>
            <a:off x="107640" y="1375920"/>
            <a:ext cx="7232760" cy="544619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1200" b="0" strike="noStrike" spc="-1" dirty="0">
                <a:solidFill>
                  <a:srgbClr val="333333"/>
                </a:solidFill>
                <a:latin typeface="DFBSansWeb-Bold"/>
              </a:rPr>
              <a:t>Spielformen:</a:t>
            </a:r>
            <a:r>
              <a:rPr lang="de-DE" sz="1200" b="0" strike="noStrike" spc="-1" dirty="0">
                <a:solidFill>
                  <a:srgbClr val="333333"/>
                </a:solidFill>
                <a:latin typeface="DFBSansWeb-Regular"/>
              </a:rPr>
              <a:t> 7 gegen 7 (inkl. Torhüter)</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333333"/>
                </a:solidFill>
                <a:latin typeface="DFBSansWeb-Bold"/>
              </a:rPr>
              <a:t>Spielfeld:</a:t>
            </a:r>
            <a:r>
              <a:rPr lang="de-DE" sz="1200" b="0" strike="noStrike" spc="-1" dirty="0">
                <a:solidFill>
                  <a:srgbClr val="333333"/>
                </a:solidFill>
                <a:latin typeface="DFBSansWeb-Regular"/>
              </a:rPr>
              <a:t> 55 x 35 Meter (7 gegen 7)</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333333"/>
                </a:solidFill>
                <a:latin typeface="DFBSansWeb-Bold"/>
              </a:rPr>
              <a:t>Torbreite: </a:t>
            </a:r>
            <a:r>
              <a:rPr lang="de-DE" sz="1200" b="0" strike="noStrike" spc="-1" dirty="0">
                <a:solidFill>
                  <a:srgbClr val="333333"/>
                </a:solidFill>
                <a:latin typeface="DFBSansWeb-Regular"/>
              </a:rPr>
              <a:t>Kleinfeldtore (5 x 2 Meter)</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333333"/>
                </a:solidFill>
                <a:latin typeface="DFBSansWeb-Bold"/>
              </a:rPr>
              <a:t>Spielbetrieb:</a:t>
            </a:r>
            <a:r>
              <a:rPr lang="de-DE" sz="1200" b="0" strike="noStrike" spc="-1" dirty="0">
                <a:solidFill>
                  <a:srgbClr val="333333"/>
                </a:solidFill>
                <a:latin typeface="DFBSansWeb-Regular"/>
              </a:rPr>
              <a:t> Spielrunden auf Kreisebene</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err="1">
                <a:solidFill>
                  <a:srgbClr val="333333"/>
                </a:solidFill>
                <a:latin typeface="DFBSansWeb-Bold"/>
              </a:rPr>
              <a:t>Ballart</a:t>
            </a:r>
            <a:r>
              <a:rPr lang="de-DE" sz="1200" b="0" strike="noStrike" spc="-1" dirty="0">
                <a:solidFill>
                  <a:srgbClr val="333333"/>
                </a:solidFill>
                <a:latin typeface="DFBSansWeb-Bold"/>
              </a:rPr>
              <a:t>:</a:t>
            </a:r>
            <a:r>
              <a:rPr lang="de-DE" sz="1200" b="0" strike="noStrike" spc="-1" dirty="0">
                <a:solidFill>
                  <a:srgbClr val="333333"/>
                </a:solidFill>
                <a:latin typeface="DFBSansWeb-Regular"/>
              </a:rPr>
              <a:t> Größe 4 (290 g/350 g)</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333333"/>
                </a:solidFill>
                <a:latin typeface="DFBSansWeb-Bold"/>
              </a:rPr>
              <a:t>Spielzeiten:</a:t>
            </a:r>
            <a:r>
              <a:rPr lang="de-DE" sz="1200" b="0" strike="noStrike" spc="-1" dirty="0">
                <a:solidFill>
                  <a:srgbClr val="333333"/>
                </a:solidFill>
                <a:latin typeface="DFBSansWeb-Regular"/>
              </a:rPr>
              <a:t>2 x 25 Minuten</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Der Strafstoßpunkt ist 9 Meter von der Torlinie entfernt. </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ea typeface="SimSun"/>
              </a:rPr>
              <a:t>Spielfeldabgrenzung beliebig </a:t>
            </a: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ea typeface="SimSun"/>
              </a:rPr>
              <a:t>(Stangen, Hütchen, Kreide, Begrenzungsband</a:t>
            </a:r>
            <a:r>
              <a:rPr lang="de-DE" sz="1200" b="0" strike="noStrike" spc="-1" dirty="0">
                <a:solidFill>
                  <a:srgbClr val="000000"/>
                </a:solidFill>
                <a:latin typeface="Arial"/>
                <a:ea typeface="SimSun"/>
              </a:rPr>
              <a:t>)</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1" strike="noStrike" spc="-1">
                <a:solidFill>
                  <a:srgbClr val="1B7A3D"/>
                </a:solidFill>
                <a:latin typeface="Calibri"/>
                <a:ea typeface="SimSun"/>
              </a:rPr>
              <a:t>Die Tore sind gegen Umkippen zu sichern.</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FF0000"/>
                </a:solidFill>
                <a:latin typeface="Calibri"/>
                <a:ea typeface="SimSun"/>
              </a:rPr>
              <a:t>Vor jedem Spiel und Trainingsbeginn ist die Standsicherheit zu überprüfen</a:t>
            </a:r>
            <a:r>
              <a:rPr lang="de-DE" sz="1800" b="0" strike="noStrike" spc="-1" dirty="0">
                <a:solidFill>
                  <a:srgbClr val="FF0000"/>
                </a:solidFill>
                <a:latin typeface="Calibri"/>
                <a:ea typeface="SimSun"/>
              </a:rPr>
              <a:t>.</a:t>
            </a:r>
            <a:endParaRPr lang="de-DE" sz="1800" b="0" strike="noStrike" spc="-1" dirty="0">
              <a:solidFill>
                <a:srgbClr val="000000"/>
              </a:solidFill>
              <a:latin typeface="Calibri"/>
            </a:endParaRPr>
          </a:p>
          <a:p>
            <a:pPr>
              <a:lnSpc>
                <a:spcPct val="100000"/>
              </a:lnSpc>
              <a:buNone/>
            </a:pPr>
            <a:endParaRPr lang="de-DE" sz="1800" b="0" strike="noStrike" spc="-1" dirty="0">
              <a:solidFill>
                <a:srgbClr val="000000"/>
              </a:solidFill>
              <a:latin typeface="Calibri"/>
            </a:endParaRPr>
          </a:p>
        </p:txBody>
      </p:sp>
      <p:sp>
        <p:nvSpPr>
          <p:cNvPr id="87" name="Textfeld 7"/>
          <p:cNvSpPr/>
          <p:nvPr/>
        </p:nvSpPr>
        <p:spPr>
          <a:xfrm>
            <a:off x="5446080" y="5157360"/>
            <a:ext cx="170496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de-DE" sz="1800" b="0" strike="noStrike" spc="-1">
                <a:solidFill>
                  <a:srgbClr val="000000"/>
                </a:solidFill>
                <a:latin typeface="Calibri"/>
              </a:rPr>
              <a:t>Keine Zuschauer</a:t>
            </a:r>
          </a:p>
        </p:txBody>
      </p:sp>
      <p:sp>
        <p:nvSpPr>
          <p:cNvPr id="88" name="Textfeld 9"/>
          <p:cNvSpPr/>
          <p:nvPr/>
        </p:nvSpPr>
        <p:spPr>
          <a:xfrm rot="5400000">
            <a:off x="3519720" y="3180240"/>
            <a:ext cx="248904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1800" b="0" strike="noStrike" spc="-1">
                <a:solidFill>
                  <a:srgbClr val="000000"/>
                </a:solidFill>
                <a:latin typeface="Calibri"/>
              </a:rPr>
              <a:t>           Keine Zuschauer</a:t>
            </a:r>
          </a:p>
        </p:txBody>
      </p:sp>
      <p:sp>
        <p:nvSpPr>
          <p:cNvPr id="89" name="Pfeil: nach links und rechts 10"/>
          <p:cNvSpPr/>
          <p:nvPr/>
        </p:nvSpPr>
        <p:spPr>
          <a:xfrm>
            <a:off x="4421520" y="1960200"/>
            <a:ext cx="791640" cy="182520"/>
          </a:xfrm>
          <a:prstGeom prst="leftRightArrow">
            <a:avLst>
              <a:gd name="adj1" fmla="val 50000"/>
              <a:gd name="adj2" fmla="val 500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de-DE" sz="1800" b="0" strike="noStrike" spc="-1">
              <a:solidFill>
                <a:schemeClr val="lt1"/>
              </a:solidFill>
              <a:latin typeface="Calibri"/>
            </a:endParaRPr>
          </a:p>
        </p:txBody>
      </p:sp>
      <p:sp>
        <p:nvSpPr>
          <p:cNvPr id="90" name="Textfeld 11"/>
          <p:cNvSpPr/>
          <p:nvPr/>
        </p:nvSpPr>
        <p:spPr>
          <a:xfrm>
            <a:off x="7821720" y="3608280"/>
            <a:ext cx="147024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de-DE" sz="1800" b="0" strike="noStrike" spc="-1">
                <a:solidFill>
                  <a:srgbClr val="000000"/>
                </a:solidFill>
                <a:latin typeface="Calibri"/>
              </a:rPr>
              <a:t>Coachingzone</a:t>
            </a:r>
          </a:p>
        </p:txBody>
      </p:sp>
      <p:sp>
        <p:nvSpPr>
          <p:cNvPr id="91" name="Legende: mit Pfeil nach links 12"/>
          <p:cNvSpPr/>
          <p:nvPr/>
        </p:nvSpPr>
        <p:spPr>
          <a:xfrm>
            <a:off x="7340760" y="3362760"/>
            <a:ext cx="512280" cy="935640"/>
          </a:xfrm>
          <a:prstGeom prst="leftArrowCallout">
            <a:avLst>
              <a:gd name="adj1" fmla="val 25000"/>
              <a:gd name="adj2" fmla="val 25000"/>
              <a:gd name="adj3" fmla="val 25000"/>
              <a:gd name="adj4" fmla="val 64977"/>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endParaRPr lang="de-DE" sz="1800" b="0" strike="noStrike" spc="-1">
              <a:solidFill>
                <a:schemeClr val="lt1"/>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0" name="TopBar"/>
          <p:cNvSpPr/>
          <p:nvPr/>
        </p:nvSpPr>
        <p:spPr>
          <a:xfrm>
            <a:off x="0" y="0"/>
            <a:ext cx="9144000" cy="120000"/>
          </a:xfrm>
          <a:prstGeom prst="rect">
            <a:avLst/>
          </a:prstGeom>
          <a:solidFill>
            <a:srgbClr val="1B7A3D"/>
          </a:solidFill>
          <a:ln>
            <a:noFill/>
          </a:ln>
        </p:spPr>
        <p:txBody>
          <a:bodyPr/>
          <a:lstStyle/>
          <a:p>
            <a:endParaRPr/>
          </a:p>
        </p:txBody>
      </p:sp>
      <p:sp>
        <p:nvSpPr>
          <p:cNvPr id="911" name="TopBarAccent"/>
          <p:cNvSpPr/>
          <p:nvPr/>
        </p:nvSpPr>
        <p:spPr>
          <a:xfrm>
            <a:off x="0" y="120000"/>
            <a:ext cx="9144000" cy="42000"/>
          </a:xfrm>
          <a:prstGeom prst="rect">
            <a:avLst/>
          </a:prstGeom>
          <a:solidFill>
            <a:srgbClr val="4CAF50"/>
          </a:solidFill>
          <a:ln>
            <a:noFill/>
          </a:ln>
        </p:spPr>
        <p:txBody>
          <a:bodyPr/>
          <a:lstStyle/>
          <a:p>
            <a:endParaRPr/>
          </a:p>
        </p:txBody>
      </p:sp>
      <p:sp>
        <p:nvSpPr>
          <p:cNvPr id="912" name="BottomBar"/>
          <p:cNvSpPr/>
          <p:nvPr/>
        </p:nvSpPr>
        <p:spPr>
          <a:xfrm>
            <a:off x="0" y="6738000"/>
            <a:ext cx="9144000" cy="120000"/>
          </a:xfrm>
          <a:prstGeom prst="rect">
            <a:avLst/>
          </a:prstGeom>
          <a:solidFill>
            <a:srgbClr val="1B7A3D"/>
          </a:solidFill>
          <a:ln>
            <a:noFill/>
          </a:ln>
        </p:spPr>
        <p:txBody>
          <a:bodyPr/>
          <a:lstStyle/>
          <a:p>
            <a:endParaRPr/>
          </a:p>
        </p:txBody>
      </p:sp>
      <p:sp>
        <p:nvSpPr>
          <p:cNvPr id="913" name="BottomBarAccent"/>
          <p:cNvSpPr/>
          <p:nvPr/>
        </p:nvSpPr>
        <p:spPr>
          <a:xfrm>
            <a:off x="0" y="6696000"/>
            <a:ext cx="9144000" cy="42000"/>
          </a:xfrm>
          <a:prstGeom prst="rect">
            <a:avLst/>
          </a:prstGeom>
          <a:solidFill>
            <a:srgbClr val="4CAF50"/>
          </a:solidFill>
          <a:ln>
            <a:noFill/>
          </a:ln>
        </p:spPr>
        <p:txBody>
          <a:bodyPr/>
          <a:lstStyle/>
          <a:p>
            <a:endParaRPr/>
          </a:p>
        </p:txBody>
      </p:sp>
      <p:sp>
        <p:nvSpPr>
          <p:cNvPr id="92" name="PlaceHolder 1"/>
          <p:cNvSpPr>
            <a:spLocks noGrp="1"/>
          </p:cNvSpPr>
          <p:nvPr>
            <p:ph type="title"/>
          </p:nvPr>
        </p:nvSpPr>
        <p:spPr>
          <a:xfrm>
            <a:off x="107640" y="274680"/>
            <a:ext cx="9000720" cy="1142640"/>
          </a:xfrm>
          <a:prstGeom prst="rect">
            <a:avLst/>
          </a:prstGeom>
          <a:noFill/>
          <a:ln w="0">
            <a:noFill/>
          </a:ln>
        </p:spPr>
        <p:txBody>
          <a:bodyPr anchor="ctr">
            <a:normAutofit fontScale="90000"/>
          </a:bodyPr>
          <a:lstStyle/>
          <a:p>
            <a:pPr algn="ctr">
              <a:lnSpc>
                <a:spcPct val="100000"/>
              </a:lnSpc>
              <a:buNone/>
            </a:pPr>
            <a:r>
              <a:rPr lang="de-DE" sz="2700" b="1" strike="noStrike" spc="-1" dirty="0">
                <a:solidFill>
                  <a:srgbClr val="1B7A3D"/>
                </a:solidFill>
                <a:latin typeface="Calibri"/>
              </a:rPr>
              <a:t>Regel 1a -     </a:t>
            </a:r>
            <a:r>
              <a:rPr lang="de-DE" sz="4400" b="1" strike="noStrike" spc="-1" dirty="0">
                <a:solidFill>
                  <a:srgbClr val="1B7A3D"/>
                </a:solidFill>
                <a:latin typeface="Calibri"/>
              </a:rPr>
              <a:t>Spielfeld für D-Junior*innen</a:t>
            </a:r>
            <a:br>
              <a:rPr sz="4400" dirty="0"/>
            </a:br>
            <a:endParaRPr lang="de-DE" sz="4400" b="0" strike="noStrike" spc="-1" dirty="0">
              <a:solidFill>
                <a:srgbClr val="000000"/>
              </a:solidFill>
              <a:latin typeface="Calibri"/>
            </a:endParaRPr>
          </a:p>
        </p:txBody>
      </p:sp>
      <p:sp>
        <p:nvSpPr>
          <p:cNvPr id="94" name="Textfeld 8"/>
          <p:cNvSpPr/>
          <p:nvPr/>
        </p:nvSpPr>
        <p:spPr>
          <a:xfrm>
            <a:off x="7920" y="1508760"/>
            <a:ext cx="6436080" cy="5323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1200" b="1" strike="noStrike" spc="-1" dirty="0">
                <a:solidFill>
                  <a:srgbClr val="000000"/>
                </a:solidFill>
                <a:latin typeface="Calibri"/>
              </a:rPr>
              <a:t>Spielfeld</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Halbes Großfeld</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Größe: Breite 27 bis </a:t>
            </a:r>
            <a:r>
              <a:rPr lang="de-DE" sz="1200" spc="-1" dirty="0">
                <a:solidFill>
                  <a:srgbClr val="000000"/>
                </a:solidFill>
                <a:latin typeface="Calibri"/>
              </a:rPr>
              <a:t>45</a:t>
            </a:r>
            <a:r>
              <a:rPr lang="de-DE" sz="1200" b="0" strike="noStrike" spc="-1" dirty="0">
                <a:solidFill>
                  <a:srgbClr val="000000"/>
                </a:solidFill>
                <a:latin typeface="Calibri"/>
              </a:rPr>
              <a:t> m</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Länge 45 bis </a:t>
            </a:r>
            <a:r>
              <a:rPr lang="de-DE" sz="1200" spc="-1" dirty="0">
                <a:solidFill>
                  <a:srgbClr val="000000"/>
                </a:solidFill>
                <a:latin typeface="Calibri"/>
              </a:rPr>
              <a:t>60</a:t>
            </a:r>
            <a:r>
              <a:rPr lang="de-DE" sz="1200" b="0" strike="noStrike" spc="-1" dirty="0">
                <a:solidFill>
                  <a:srgbClr val="000000"/>
                </a:solidFill>
                <a:latin typeface="Calibri"/>
              </a:rPr>
              <a:t> m</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Strafraum: 10 x 25 m</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Strafstoßmarke: 9 m</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Tor: 5 x 2 m</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rPr>
              <a:t>Der Strafstoßpunkt ist 9 Meter von der Torlinie entfernt. </a:t>
            </a: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ea typeface="SimSun"/>
              </a:rPr>
              <a:t>Spielfeldabgrenzung beliebig </a:t>
            </a:r>
            <a:endParaRPr lang="de-DE" sz="1200" b="0" strike="noStrike" spc="-1" dirty="0">
              <a:solidFill>
                <a:srgbClr val="000000"/>
              </a:solidFill>
              <a:latin typeface="Calibri"/>
            </a:endParaRPr>
          </a:p>
          <a:p>
            <a:pPr>
              <a:lnSpc>
                <a:spcPct val="100000"/>
              </a:lnSpc>
              <a:buNone/>
            </a:pPr>
            <a:r>
              <a:rPr lang="de-DE" sz="1200" b="0" strike="noStrike" spc="-1" dirty="0">
                <a:solidFill>
                  <a:srgbClr val="000000"/>
                </a:solidFill>
                <a:latin typeface="Calibri"/>
                <a:ea typeface="SimSun"/>
              </a:rPr>
              <a:t>(Stangen, Hütchen, Kreide, Begrenzungsband</a:t>
            </a:r>
            <a:r>
              <a:rPr lang="de-DE" sz="1200" b="0" strike="noStrike" spc="-1" dirty="0">
                <a:solidFill>
                  <a:srgbClr val="000000"/>
                </a:solidFill>
                <a:latin typeface="Arial"/>
                <a:ea typeface="SimSun"/>
              </a:rPr>
              <a:t>)</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1" strike="noStrike" spc="-1" dirty="0">
                <a:solidFill>
                  <a:srgbClr val="1B7A3D"/>
                </a:solidFill>
                <a:latin typeface="Calibri"/>
                <a:ea typeface="SimSun"/>
              </a:rPr>
              <a:t>Die Tore sind gegen Umkippen zu sichern.</a:t>
            </a:r>
            <a:endParaRPr lang="de-DE" sz="1200" b="0" strike="noStrike" spc="-1" dirty="0">
              <a:solidFill>
                <a:srgbClr val="000000"/>
              </a:solidFill>
              <a:latin typeface="Calibri"/>
            </a:endParaRPr>
          </a:p>
          <a:p>
            <a:pPr>
              <a:lnSpc>
                <a:spcPct val="100000"/>
              </a:lnSpc>
              <a:buNone/>
            </a:pPr>
            <a:endParaRPr lang="de-DE" sz="1200" b="0" strike="noStrike" spc="-1" dirty="0">
              <a:solidFill>
                <a:srgbClr val="000000"/>
              </a:solidFill>
              <a:latin typeface="Calibri"/>
            </a:endParaRPr>
          </a:p>
          <a:p>
            <a:pPr>
              <a:lnSpc>
                <a:spcPct val="100000"/>
              </a:lnSpc>
              <a:buNone/>
            </a:pPr>
            <a:r>
              <a:rPr lang="de-DE" sz="1200" b="0" strike="noStrike" spc="-1" dirty="0">
                <a:solidFill>
                  <a:srgbClr val="FF0000"/>
                </a:solidFill>
                <a:latin typeface="Calibri"/>
                <a:ea typeface="SimSun"/>
              </a:rPr>
              <a:t>Vor jedem Spiel und Trainingsbeginn ist die Standsicherheit zu überprüfen.</a:t>
            </a:r>
            <a:endParaRPr lang="de-DE" sz="1200" b="0" strike="noStrike" spc="-1" dirty="0">
              <a:solidFill>
                <a:srgbClr val="000000"/>
              </a:solidFill>
              <a:latin typeface="Calibri"/>
            </a:endParaRPr>
          </a:p>
          <a:p>
            <a:pPr>
              <a:lnSpc>
                <a:spcPct val="100000"/>
              </a:lnSpc>
              <a:buNone/>
            </a:pPr>
            <a:endParaRPr lang="de-DE" sz="1600" b="0" strike="noStrike" spc="-1" dirty="0">
              <a:solidFill>
                <a:srgbClr val="000000"/>
              </a:solidFill>
              <a:latin typeface="Calibri"/>
            </a:endParaRPr>
          </a:p>
        </p:txBody>
      </p:sp>
      <p:pic>
        <p:nvPicPr>
          <p:cNvPr id="96" name="Grafik 10"/>
          <p:cNvPicPr/>
          <p:nvPr/>
        </p:nvPicPr>
        <p:blipFill>
          <a:blip r:embed="rId2"/>
          <a:stretch/>
        </p:blipFill>
        <p:spPr>
          <a:xfrm>
            <a:off x="4608000" y="4905194"/>
            <a:ext cx="1223640" cy="363628"/>
          </a:xfrm>
          <a:prstGeom prst="rect">
            <a:avLst/>
          </a:prstGeom>
          <a:ln w="0">
            <a:noFill/>
          </a:ln>
        </p:spPr>
      </p:pic>
      <p:pic>
        <p:nvPicPr>
          <p:cNvPr id="97" name="Grafik 11"/>
          <p:cNvPicPr/>
          <p:nvPr/>
        </p:nvPicPr>
        <p:blipFill>
          <a:blip r:embed="rId3"/>
          <a:stretch/>
        </p:blipFill>
        <p:spPr>
          <a:xfrm>
            <a:off x="4661120" y="1700618"/>
            <a:ext cx="1221840" cy="326169"/>
          </a:xfrm>
          <a:prstGeom prst="rect">
            <a:avLst/>
          </a:prstGeom>
          <a:ln w="0">
            <a:noFill/>
          </a:ln>
        </p:spPr>
      </p:pic>
      <p:pic>
        <p:nvPicPr>
          <p:cNvPr id="98" name="Grafik 12"/>
          <p:cNvPicPr/>
          <p:nvPr/>
        </p:nvPicPr>
        <p:blipFill>
          <a:blip r:embed="rId4"/>
          <a:stretch/>
        </p:blipFill>
        <p:spPr>
          <a:xfrm>
            <a:off x="4013930" y="1773360"/>
            <a:ext cx="384619" cy="3456000"/>
          </a:xfrm>
          <a:prstGeom prst="rect">
            <a:avLst/>
          </a:prstGeom>
          <a:ln w="0">
            <a:noFill/>
          </a:ln>
        </p:spPr>
      </p:pic>
      <p:sp>
        <p:nvSpPr>
          <p:cNvPr id="99" name="Textfeld 13"/>
          <p:cNvSpPr/>
          <p:nvPr/>
        </p:nvSpPr>
        <p:spPr>
          <a:xfrm rot="16200000">
            <a:off x="2774160" y="3268080"/>
            <a:ext cx="236628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de-DE" sz="1800" b="0" strike="noStrike" spc="-1">
                <a:solidFill>
                  <a:srgbClr val="000000"/>
                </a:solidFill>
                <a:latin typeface="Calibri"/>
              </a:rPr>
              <a:t> Zuschauer mit Abstand</a:t>
            </a:r>
          </a:p>
        </p:txBody>
      </p:sp>
      <p:sp>
        <p:nvSpPr>
          <p:cNvPr id="100" name="Textfeld 14"/>
          <p:cNvSpPr/>
          <p:nvPr/>
        </p:nvSpPr>
        <p:spPr>
          <a:xfrm>
            <a:off x="4301893" y="5213690"/>
            <a:ext cx="168696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de-DE" sz="1800" b="0" strike="noStrike" spc="-1" dirty="0">
                <a:solidFill>
                  <a:srgbClr val="000000"/>
                </a:solidFill>
                <a:latin typeface="Calibri"/>
              </a:rPr>
              <a:t>keine Zuschauer</a:t>
            </a:r>
          </a:p>
        </p:txBody>
      </p:sp>
      <p:sp>
        <p:nvSpPr>
          <p:cNvPr id="101" name="Textfeld 15"/>
          <p:cNvSpPr/>
          <p:nvPr/>
        </p:nvSpPr>
        <p:spPr>
          <a:xfrm>
            <a:off x="4392600" y="1351779"/>
            <a:ext cx="170496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de-DE" sz="1800" b="0" strike="noStrike" spc="-1" dirty="0">
                <a:solidFill>
                  <a:srgbClr val="000000"/>
                </a:solidFill>
                <a:latin typeface="Calibri"/>
              </a:rPr>
              <a:t>Keine Zuschauer</a:t>
            </a:r>
          </a:p>
          <a:p>
            <a:pPr>
              <a:lnSpc>
                <a:spcPct val="100000"/>
              </a:lnSpc>
              <a:buNone/>
            </a:pPr>
            <a:endParaRPr lang="de-DE" sz="1800" b="0" strike="noStrike" spc="-1" dirty="0">
              <a:solidFill>
                <a:srgbClr val="000000"/>
              </a:solidFill>
              <a:latin typeface="Calibri"/>
            </a:endParaRPr>
          </a:p>
        </p:txBody>
      </p:sp>
      <p:sp>
        <p:nvSpPr>
          <p:cNvPr id="102" name="Textfeld 16"/>
          <p:cNvSpPr/>
          <p:nvPr/>
        </p:nvSpPr>
        <p:spPr>
          <a:xfrm rot="5400000">
            <a:off x="6567806" y="2059937"/>
            <a:ext cx="19440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1800" b="0" strike="noStrike" spc="-1" dirty="0">
                <a:solidFill>
                  <a:srgbClr val="000000"/>
                </a:solidFill>
                <a:latin typeface="Calibri"/>
              </a:rPr>
              <a:t>Keine Zuschauer</a:t>
            </a:r>
          </a:p>
          <a:p>
            <a:pPr>
              <a:lnSpc>
                <a:spcPct val="100000"/>
              </a:lnSpc>
              <a:buNone/>
            </a:pPr>
            <a:endParaRPr lang="de-DE" sz="1800" b="0" strike="noStrike" spc="-1" dirty="0">
              <a:solidFill>
                <a:srgbClr val="000000"/>
              </a:solidFill>
              <a:latin typeface="Calibri"/>
            </a:endParaRPr>
          </a:p>
        </p:txBody>
      </p:sp>
      <p:sp>
        <p:nvSpPr>
          <p:cNvPr id="103" name="Textfeld 17"/>
          <p:cNvSpPr/>
          <p:nvPr/>
        </p:nvSpPr>
        <p:spPr>
          <a:xfrm rot="5400000">
            <a:off x="6622560" y="4469464"/>
            <a:ext cx="170460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de-DE" sz="1800" b="0" strike="noStrike" spc="-1" dirty="0">
                <a:solidFill>
                  <a:srgbClr val="000000"/>
                </a:solidFill>
                <a:latin typeface="Calibri"/>
              </a:rPr>
              <a:t>Keine Zuschauer</a:t>
            </a:r>
          </a:p>
          <a:p>
            <a:pPr>
              <a:lnSpc>
                <a:spcPct val="100000"/>
              </a:lnSpc>
              <a:buNone/>
            </a:pPr>
            <a:endParaRPr lang="de-DE" sz="1800" b="0" strike="noStrike" spc="-1" dirty="0">
              <a:solidFill>
                <a:srgbClr val="000000"/>
              </a:solidFill>
              <a:latin typeface="Calibri"/>
            </a:endParaRPr>
          </a:p>
        </p:txBody>
      </p:sp>
      <p:pic>
        <p:nvPicPr>
          <p:cNvPr id="3" name="Grafik 2">
            <a:extLst>
              <a:ext uri="{FF2B5EF4-FFF2-40B4-BE49-F238E27FC236}">
                <a16:creationId xmlns:a16="http://schemas.microsoft.com/office/drawing/2014/main" id="{11CF59B5-E05E-DF93-D4B2-292D437A5973}"/>
              </a:ext>
            </a:extLst>
          </p:cNvPr>
          <p:cNvPicPr>
            <a:picLocks noChangeAspect="1"/>
          </p:cNvPicPr>
          <p:nvPr/>
        </p:nvPicPr>
        <p:blipFill>
          <a:blip r:embed="rId5"/>
          <a:stretch>
            <a:fillRect/>
          </a:stretch>
        </p:blipFill>
        <p:spPr>
          <a:xfrm rot="10800000">
            <a:off x="4332564" y="2035779"/>
            <a:ext cx="3134162" cy="2860961"/>
          </a:xfrm>
          <a:prstGeom prst="rect">
            <a:avLst/>
          </a:prstGeom>
        </p:spPr>
      </p:pic>
      <p:pic>
        <p:nvPicPr>
          <p:cNvPr id="95" name="Grafik 9"/>
          <p:cNvPicPr/>
          <p:nvPr/>
        </p:nvPicPr>
        <p:blipFill>
          <a:blip r:embed="rId6"/>
          <a:stretch/>
        </p:blipFill>
        <p:spPr>
          <a:xfrm>
            <a:off x="6097560" y="3062470"/>
            <a:ext cx="1944000" cy="733059"/>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 name="TopBar"/>
          <p:cNvSpPr/>
          <p:nvPr/>
        </p:nvSpPr>
        <p:spPr>
          <a:xfrm>
            <a:off x="0" y="0"/>
            <a:ext cx="9144000" cy="120000"/>
          </a:xfrm>
          <a:prstGeom prst="rect">
            <a:avLst/>
          </a:prstGeom>
          <a:solidFill>
            <a:srgbClr val="1B7A3D"/>
          </a:solidFill>
          <a:ln>
            <a:noFill/>
          </a:ln>
        </p:spPr>
        <p:txBody>
          <a:bodyPr/>
          <a:lstStyle/>
          <a:p>
            <a:endParaRPr/>
          </a:p>
        </p:txBody>
      </p:sp>
      <p:sp>
        <p:nvSpPr>
          <p:cNvPr id="915" name="TopBarAccent"/>
          <p:cNvSpPr/>
          <p:nvPr/>
        </p:nvSpPr>
        <p:spPr>
          <a:xfrm>
            <a:off x="0" y="120000"/>
            <a:ext cx="9144000" cy="42000"/>
          </a:xfrm>
          <a:prstGeom prst="rect">
            <a:avLst/>
          </a:prstGeom>
          <a:solidFill>
            <a:srgbClr val="4CAF50"/>
          </a:solidFill>
          <a:ln>
            <a:noFill/>
          </a:ln>
        </p:spPr>
        <p:txBody>
          <a:bodyPr/>
          <a:lstStyle/>
          <a:p>
            <a:endParaRPr/>
          </a:p>
        </p:txBody>
      </p:sp>
      <p:sp>
        <p:nvSpPr>
          <p:cNvPr id="916" name="BottomBar"/>
          <p:cNvSpPr/>
          <p:nvPr/>
        </p:nvSpPr>
        <p:spPr>
          <a:xfrm>
            <a:off x="0" y="6738000"/>
            <a:ext cx="9144000" cy="120000"/>
          </a:xfrm>
          <a:prstGeom prst="rect">
            <a:avLst/>
          </a:prstGeom>
          <a:solidFill>
            <a:srgbClr val="1B7A3D"/>
          </a:solidFill>
          <a:ln>
            <a:noFill/>
          </a:ln>
        </p:spPr>
        <p:txBody>
          <a:bodyPr/>
          <a:lstStyle/>
          <a:p>
            <a:endParaRPr/>
          </a:p>
        </p:txBody>
      </p:sp>
      <p:sp>
        <p:nvSpPr>
          <p:cNvPr id="917" name="BottomBarAccent"/>
          <p:cNvSpPr/>
          <p:nvPr/>
        </p:nvSpPr>
        <p:spPr>
          <a:xfrm>
            <a:off x="0" y="6696000"/>
            <a:ext cx="9144000" cy="42000"/>
          </a:xfrm>
          <a:prstGeom prst="rect">
            <a:avLst/>
          </a:prstGeom>
          <a:solidFill>
            <a:srgbClr val="4CAF50"/>
          </a:solidFill>
          <a:ln>
            <a:noFill/>
          </a:ln>
        </p:spPr>
        <p:txBody>
          <a:bodyPr/>
          <a:lstStyle/>
          <a:p>
            <a:endParaRPr/>
          </a:p>
        </p:txBody>
      </p:sp>
      <p:sp>
        <p:nvSpPr>
          <p:cNvPr id="104" name="PlaceHolder 1"/>
          <p:cNvSpPr>
            <a:spLocks noGrp="1"/>
          </p:cNvSpPr>
          <p:nvPr>
            <p:ph type="title"/>
          </p:nvPr>
        </p:nvSpPr>
        <p:spPr>
          <a:xfrm>
            <a:off x="457200" y="274680"/>
            <a:ext cx="8229240" cy="1142640"/>
          </a:xfrm>
          <a:prstGeom prst="rect">
            <a:avLst/>
          </a:prstGeom>
          <a:noFill/>
          <a:ln w="0">
            <a:noFill/>
          </a:ln>
        </p:spPr>
        <p:txBody>
          <a:bodyPr anchor="ctr">
            <a:normAutofit fontScale="90000"/>
          </a:bodyPr>
          <a:lstStyle/>
          <a:p>
            <a:pPr algn="ctr">
              <a:lnSpc>
                <a:spcPct val="100000"/>
              </a:lnSpc>
              <a:buNone/>
            </a:pPr>
            <a:r>
              <a:rPr lang="de-DE" sz="4400" b="1" strike="noStrike" spc="-1">
                <a:solidFill>
                  <a:srgbClr val="1B7A3D"/>
                </a:solidFill>
                <a:latin typeface="Calibri"/>
              </a:rPr>
              <a:t>Die Coachingzone </a:t>
            </a:r>
            <a:br>
              <a:rPr sz="4400"/>
            </a:br>
            <a:endParaRPr lang="de-DE" sz="4400" b="0" strike="noStrike" spc="-1">
              <a:solidFill>
                <a:srgbClr val="000000"/>
              </a:solidFill>
              <a:latin typeface="Calibri"/>
            </a:endParaRPr>
          </a:p>
        </p:txBody>
      </p:sp>
      <p:sp>
        <p:nvSpPr>
          <p:cNvPr id="105" name="PlaceHolder 2"/>
          <p:cNvSpPr>
            <a:spLocks noGrp="1"/>
          </p:cNvSpPr>
          <p:nvPr>
            <p:ph/>
          </p:nvPr>
        </p:nvSpPr>
        <p:spPr>
          <a:xfrm>
            <a:off x="457200" y="1600200"/>
            <a:ext cx="8229240" cy="4525560"/>
          </a:xfrm>
          <a:prstGeom prst="rect">
            <a:avLst/>
          </a:prstGeom>
          <a:noFill/>
          <a:ln w="0">
            <a:noFill/>
          </a:ln>
        </p:spPr>
        <p:txBody>
          <a:bodyPr anchor="t">
            <a:normAutofit fontScale="87491" lnSpcReduction="10000"/>
          </a:bodyPr>
          <a:lstStyle/>
          <a:p>
            <a:pPr>
              <a:lnSpc>
                <a:spcPct val="100000"/>
              </a:lnSpc>
              <a:spcBef>
                <a:spcPts val="641"/>
              </a:spcBef>
              <a:buNone/>
              <a:tabLst>
                <a:tab pos="0" algn="l"/>
              </a:tabLst>
            </a:pPr>
            <a:r>
              <a:rPr lang="de-DE" sz="3200" b="1" strike="noStrike" spc="-1">
                <a:solidFill>
                  <a:srgbClr val="1B7A3D"/>
                </a:solidFill>
                <a:latin typeface="Calibri"/>
              </a:rPr>
              <a:t>Die Coachingzone ist ein eingerichteter Bereich unmittelbar am Spielfeldrand, in dem sich die Trainer</a:t>
            </a:r>
          </a:p>
          <a:p>
            <a:pPr>
              <a:lnSpc>
                <a:spcPct val="100000"/>
              </a:lnSpc>
              <a:spcBef>
                <a:spcPts val="641"/>
              </a:spcBef>
              <a:buNone/>
              <a:tabLst>
                <a:tab pos="0" algn="l"/>
              </a:tabLst>
            </a:pPr>
            <a:r>
              <a:rPr lang="de-DE" sz="3200" b="0" strike="noStrike" spc="-1">
                <a:solidFill>
                  <a:srgbClr val="000000"/>
                </a:solidFill>
                <a:latin typeface="Calibri"/>
              </a:rPr>
              <a:t>(max 2) der beiden spielenden Mannschaften zusammen aufhalten und coachen sollen. Sie sollen dort gemeinsam die Aufsicht über das Spielgeschehen führen und dafür sorgen, dass ihre Schützlinge den Fairplay Gedanken hegen. Außerdem sollen die Trainer zusammen in ihrer Coachingzone den Kindern, aber auch den Fans Verbundenheit und Fairness als gutes Vorbild vorleben. </a:t>
            </a:r>
          </a:p>
          <a:p>
            <a:pPr>
              <a:lnSpc>
                <a:spcPct val="100000"/>
              </a:lnSpc>
              <a:spcBef>
                <a:spcPts val="641"/>
              </a:spcBef>
              <a:buNone/>
              <a:tabLst>
                <a:tab pos="0" algn="l"/>
              </a:tabLst>
            </a:pPr>
            <a:endParaRPr lang="de-DE" sz="3200" b="0" strike="noStrike" spc="-1">
              <a:solidFill>
                <a:srgbClr val="000000"/>
              </a:solidFill>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TopBar"/>
          <p:cNvSpPr/>
          <p:nvPr/>
        </p:nvSpPr>
        <p:spPr>
          <a:xfrm>
            <a:off x="0" y="0"/>
            <a:ext cx="9144000" cy="120000"/>
          </a:xfrm>
          <a:prstGeom prst="rect">
            <a:avLst/>
          </a:prstGeom>
          <a:solidFill>
            <a:srgbClr val="1B7A3D"/>
          </a:solidFill>
          <a:ln>
            <a:noFill/>
          </a:ln>
        </p:spPr>
        <p:txBody>
          <a:bodyPr/>
          <a:lstStyle/>
          <a:p>
            <a:endParaRPr/>
          </a:p>
        </p:txBody>
      </p:sp>
      <p:sp>
        <p:nvSpPr>
          <p:cNvPr id="919" name="TopBarAccent"/>
          <p:cNvSpPr/>
          <p:nvPr/>
        </p:nvSpPr>
        <p:spPr>
          <a:xfrm>
            <a:off x="0" y="120000"/>
            <a:ext cx="9144000" cy="42000"/>
          </a:xfrm>
          <a:prstGeom prst="rect">
            <a:avLst/>
          </a:prstGeom>
          <a:solidFill>
            <a:srgbClr val="4CAF50"/>
          </a:solidFill>
          <a:ln>
            <a:noFill/>
          </a:ln>
        </p:spPr>
        <p:txBody>
          <a:bodyPr/>
          <a:lstStyle/>
          <a:p>
            <a:endParaRPr/>
          </a:p>
        </p:txBody>
      </p:sp>
      <p:sp>
        <p:nvSpPr>
          <p:cNvPr id="920" name="BottomBar"/>
          <p:cNvSpPr/>
          <p:nvPr/>
        </p:nvSpPr>
        <p:spPr>
          <a:xfrm>
            <a:off x="0" y="6738000"/>
            <a:ext cx="9144000" cy="120000"/>
          </a:xfrm>
          <a:prstGeom prst="rect">
            <a:avLst/>
          </a:prstGeom>
          <a:solidFill>
            <a:srgbClr val="1B7A3D"/>
          </a:solidFill>
          <a:ln>
            <a:noFill/>
          </a:ln>
        </p:spPr>
        <p:txBody>
          <a:bodyPr/>
          <a:lstStyle/>
          <a:p>
            <a:endParaRPr/>
          </a:p>
        </p:txBody>
      </p:sp>
      <p:sp>
        <p:nvSpPr>
          <p:cNvPr id="921" name="BottomBarAccent"/>
          <p:cNvSpPr/>
          <p:nvPr/>
        </p:nvSpPr>
        <p:spPr>
          <a:xfrm>
            <a:off x="0" y="6696000"/>
            <a:ext cx="9144000" cy="42000"/>
          </a:xfrm>
          <a:prstGeom prst="rect">
            <a:avLst/>
          </a:prstGeom>
          <a:solidFill>
            <a:srgbClr val="4CAF50"/>
          </a:solidFill>
          <a:ln>
            <a:noFill/>
          </a:ln>
        </p:spPr>
        <p:txBody>
          <a:bodyPr/>
          <a:lstStyle/>
          <a:p>
            <a:endParaRPr/>
          </a:p>
        </p:txBody>
      </p:sp>
      <p:sp>
        <p:nvSpPr>
          <p:cNvPr id="106" name="PlaceHolder 1"/>
          <p:cNvSpPr>
            <a:spLocks noGrp="1"/>
          </p:cNvSpPr>
          <p:nvPr>
            <p:ph type="title"/>
          </p:nvPr>
        </p:nvSpPr>
        <p:spPr>
          <a:xfrm>
            <a:off x="457200" y="274680"/>
            <a:ext cx="8229240" cy="1142640"/>
          </a:xfrm>
          <a:prstGeom prst="rect">
            <a:avLst/>
          </a:prstGeom>
          <a:noFill/>
          <a:ln w="0">
            <a:noFill/>
          </a:ln>
        </p:spPr>
        <p:txBody>
          <a:bodyPr anchor="ctr">
            <a:normAutofit fontScale="90000"/>
          </a:bodyPr>
          <a:lstStyle/>
          <a:p>
            <a:pPr algn="ctr">
              <a:lnSpc>
                <a:spcPct val="100000"/>
              </a:lnSpc>
              <a:buNone/>
            </a:pPr>
            <a:r>
              <a:rPr lang="de-DE" sz="4400" b="1" strike="noStrike" spc="-1">
                <a:solidFill>
                  <a:srgbClr val="1B7A3D"/>
                </a:solidFill>
                <a:latin typeface="Calibri"/>
              </a:rPr>
              <a:t>Die Fanzone </a:t>
            </a:r>
            <a:br>
              <a:rPr sz="4400"/>
            </a:br>
            <a:endParaRPr lang="de-DE" sz="4400" b="0" strike="noStrike" spc="-1">
              <a:solidFill>
                <a:srgbClr val="000000"/>
              </a:solidFill>
              <a:latin typeface="Calibri"/>
            </a:endParaRPr>
          </a:p>
        </p:txBody>
      </p:sp>
      <p:sp>
        <p:nvSpPr>
          <p:cNvPr id="107" name="PlaceHolder 2"/>
          <p:cNvSpPr>
            <a:spLocks noGrp="1"/>
          </p:cNvSpPr>
          <p:nvPr>
            <p:ph/>
          </p:nvPr>
        </p:nvSpPr>
        <p:spPr>
          <a:xfrm>
            <a:off x="457200" y="1600200"/>
            <a:ext cx="8229240" cy="4525560"/>
          </a:xfrm>
          <a:prstGeom prst="rect">
            <a:avLst/>
          </a:prstGeom>
          <a:noFill/>
          <a:ln w="0">
            <a:noFill/>
          </a:ln>
        </p:spPr>
        <p:txBody>
          <a:bodyPr anchor="t">
            <a:normAutofit fontScale="96865"/>
          </a:bodyPr>
          <a:lstStyle/>
          <a:p>
            <a:pPr>
              <a:lnSpc>
                <a:spcPct val="100000"/>
              </a:lnSpc>
              <a:spcBef>
                <a:spcPts val="541"/>
              </a:spcBef>
              <a:buNone/>
              <a:tabLst>
                <a:tab pos="0" algn="l"/>
              </a:tabLst>
            </a:pPr>
            <a:r>
              <a:rPr lang="de-DE" sz="2700" b="1" strike="noStrike" spc="-1">
                <a:solidFill>
                  <a:srgbClr val="1B7A3D"/>
                </a:solidFill>
                <a:latin typeface="Calibri"/>
              </a:rPr>
              <a:t>Die Fanzone ist ein eingerichteter Bereich, die sich am Spielfeldrand befindet. Allerdings muss der Abstand der Fanzone zum Spielfeldrand und </a:t>
            </a:r>
            <a:r>
              <a:rPr lang="de-DE" sz="2700" b="0" strike="noStrike" spc="-1">
                <a:solidFill>
                  <a:srgbClr val="FF0000"/>
                </a:solidFill>
                <a:latin typeface="Calibri"/>
              </a:rPr>
              <a:t>nicht hinterm Tor </a:t>
            </a:r>
            <a:r>
              <a:rPr lang="de-DE" sz="2700" b="0" strike="noStrike" spc="-1">
                <a:solidFill>
                  <a:srgbClr val="000000"/>
                </a:solidFill>
                <a:latin typeface="Calibri"/>
              </a:rPr>
              <a:t>mindestens 15 Meter betragen. Damit soll verhindert werden, dass Fans, Eltern oder sonstige Angehörige der Kinder beider Teams direkten Einfluss auf das Handeln der Kinder nehmen können. Die durch die Fanzone geschaffene Distanz auch der Kinder zu ihren Eltern soll die jungen Spieler dazu befähigen, individuell und eigenständig fußballerisch zu agieren und dabei helfen, verwirrende Zurufe von außen auf "Abstand" zu halten. </a:t>
            </a:r>
          </a:p>
          <a:p>
            <a:pPr>
              <a:lnSpc>
                <a:spcPct val="100000"/>
              </a:lnSpc>
              <a:spcBef>
                <a:spcPts val="641"/>
              </a:spcBef>
              <a:buNone/>
              <a:tabLst>
                <a:tab pos="0" algn="l"/>
              </a:tabLst>
            </a:pPr>
            <a:endParaRPr lang="de-DE" sz="3200" b="0" strike="noStrike" spc="-1">
              <a:solidFill>
                <a:srgbClr val="000000"/>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 name="TopBar"/>
          <p:cNvSpPr/>
          <p:nvPr/>
        </p:nvSpPr>
        <p:spPr>
          <a:xfrm>
            <a:off x="0" y="0"/>
            <a:ext cx="9144000" cy="120000"/>
          </a:xfrm>
          <a:prstGeom prst="rect">
            <a:avLst/>
          </a:prstGeom>
          <a:solidFill>
            <a:srgbClr val="1B7A3D"/>
          </a:solidFill>
          <a:ln>
            <a:noFill/>
          </a:ln>
        </p:spPr>
        <p:txBody>
          <a:bodyPr/>
          <a:lstStyle/>
          <a:p>
            <a:endParaRPr/>
          </a:p>
        </p:txBody>
      </p:sp>
      <p:sp>
        <p:nvSpPr>
          <p:cNvPr id="923" name="TopBarAccent"/>
          <p:cNvSpPr/>
          <p:nvPr/>
        </p:nvSpPr>
        <p:spPr>
          <a:xfrm>
            <a:off x="0" y="120000"/>
            <a:ext cx="9144000" cy="42000"/>
          </a:xfrm>
          <a:prstGeom prst="rect">
            <a:avLst/>
          </a:prstGeom>
          <a:solidFill>
            <a:srgbClr val="4CAF50"/>
          </a:solidFill>
          <a:ln>
            <a:noFill/>
          </a:ln>
        </p:spPr>
        <p:txBody>
          <a:bodyPr/>
          <a:lstStyle/>
          <a:p>
            <a:endParaRPr/>
          </a:p>
        </p:txBody>
      </p:sp>
      <p:sp>
        <p:nvSpPr>
          <p:cNvPr id="924" name="BottomBar"/>
          <p:cNvSpPr/>
          <p:nvPr/>
        </p:nvSpPr>
        <p:spPr>
          <a:xfrm>
            <a:off x="0" y="6738000"/>
            <a:ext cx="9144000" cy="120000"/>
          </a:xfrm>
          <a:prstGeom prst="rect">
            <a:avLst/>
          </a:prstGeom>
          <a:solidFill>
            <a:srgbClr val="1B7A3D"/>
          </a:solidFill>
          <a:ln>
            <a:noFill/>
          </a:ln>
        </p:spPr>
        <p:txBody>
          <a:bodyPr/>
          <a:lstStyle/>
          <a:p>
            <a:endParaRPr/>
          </a:p>
        </p:txBody>
      </p:sp>
      <p:sp>
        <p:nvSpPr>
          <p:cNvPr id="925" name="BottomBarAccent"/>
          <p:cNvSpPr/>
          <p:nvPr/>
        </p:nvSpPr>
        <p:spPr>
          <a:xfrm>
            <a:off x="0" y="6696000"/>
            <a:ext cx="9144000" cy="42000"/>
          </a:xfrm>
          <a:prstGeom prst="rect">
            <a:avLst/>
          </a:prstGeom>
          <a:solidFill>
            <a:srgbClr val="4CAF50"/>
          </a:solidFill>
          <a:ln>
            <a:noFill/>
          </a:ln>
        </p:spPr>
        <p:txBody>
          <a:bodyPr/>
          <a:lstStyle/>
          <a:p>
            <a:endParaRPr/>
          </a:p>
        </p:txBody>
      </p:sp>
      <p:sp>
        <p:nvSpPr>
          <p:cNvPr id="108" name="PlaceHolder 1"/>
          <p:cNvSpPr>
            <a:spLocks noGrp="1"/>
          </p:cNvSpPr>
          <p:nvPr>
            <p:ph type="title"/>
          </p:nvPr>
        </p:nvSpPr>
        <p:spPr>
          <a:xfrm>
            <a:off x="323640" y="303840"/>
            <a:ext cx="2952000" cy="345600"/>
          </a:xfrm>
          <a:prstGeom prst="rect">
            <a:avLst/>
          </a:prstGeom>
          <a:noFill/>
          <a:ln w="0">
            <a:noFill/>
          </a:ln>
        </p:spPr>
        <p:txBody>
          <a:bodyPr anchor="ctr">
            <a:noAutofit/>
          </a:bodyPr>
          <a:lstStyle/>
          <a:p>
            <a:pPr>
              <a:lnSpc>
                <a:spcPct val="100000"/>
              </a:lnSpc>
              <a:buNone/>
            </a:pPr>
            <a:r>
              <a:rPr lang="de-DE" sz="2400" b="1" strike="noStrike" spc="-1">
                <a:solidFill>
                  <a:srgbClr val="1B7A3D"/>
                </a:solidFill>
                <a:latin typeface="Calibri"/>
              </a:rPr>
              <a:t>Regel 2 – Der Ball</a:t>
            </a:r>
            <a:endParaRPr lang="de-DE" sz="2400" b="0" strike="noStrike" spc="-1">
              <a:solidFill>
                <a:srgbClr val="000000"/>
              </a:solidFill>
              <a:latin typeface="Calibri"/>
            </a:endParaRPr>
          </a:p>
        </p:txBody>
      </p:sp>
      <p:sp>
        <p:nvSpPr>
          <p:cNvPr id="109" name="PlaceHolder 2"/>
          <p:cNvSpPr>
            <a:spLocks noGrp="1"/>
          </p:cNvSpPr>
          <p:nvPr>
            <p:ph/>
          </p:nvPr>
        </p:nvSpPr>
        <p:spPr>
          <a:xfrm>
            <a:off x="251640" y="764640"/>
            <a:ext cx="8229240" cy="935640"/>
          </a:xfrm>
          <a:prstGeom prst="rect">
            <a:avLst/>
          </a:prstGeom>
          <a:noFill/>
          <a:ln w="0">
            <a:noFill/>
          </a:ln>
        </p:spPr>
        <p:txBody>
          <a:bodyPr anchor="t">
            <a:normAutofit/>
          </a:bodyPr>
          <a:lstStyle/>
          <a:p>
            <a:pPr marL="343080" indent="-343080">
              <a:lnSpc>
                <a:spcPct val="100000"/>
              </a:lnSpc>
              <a:spcBef>
                <a:spcPts val="400"/>
              </a:spcBef>
              <a:buClr>
                <a:srgbClr val="000000"/>
              </a:buClr>
              <a:buFont typeface="Arial"/>
              <a:buChar char="•"/>
            </a:pPr>
            <a:r>
              <a:rPr lang="de-DE" sz="2000" b="0" strike="noStrike" spc="-1">
                <a:solidFill>
                  <a:srgbClr val="000000"/>
                </a:solidFill>
                <a:latin typeface="Calibri"/>
              </a:rPr>
              <a:t>E- Junioren Ballgröße 4     290 bis 350 Gramm</a:t>
            </a:r>
          </a:p>
          <a:p>
            <a:pPr marL="343080" indent="-343080">
              <a:lnSpc>
                <a:spcPct val="100000"/>
              </a:lnSpc>
              <a:spcBef>
                <a:spcPts val="400"/>
              </a:spcBef>
              <a:buClr>
                <a:srgbClr val="000000"/>
              </a:buClr>
              <a:buFont typeface="Arial"/>
              <a:buChar char="•"/>
            </a:pPr>
            <a:r>
              <a:rPr lang="de-DE" sz="2000" b="0" strike="noStrike" spc="-1">
                <a:solidFill>
                  <a:srgbClr val="000000"/>
                </a:solidFill>
                <a:latin typeface="Calibri"/>
              </a:rPr>
              <a:t>ab D- Junioren aufwärts Ballgröße 5       410 bis 450 Gramm</a:t>
            </a:r>
          </a:p>
        </p:txBody>
      </p:sp>
      <p:sp>
        <p:nvSpPr>
          <p:cNvPr id="110" name="Textfeld 3"/>
          <p:cNvSpPr/>
          <p:nvPr/>
        </p:nvSpPr>
        <p:spPr>
          <a:xfrm>
            <a:off x="250560" y="1815840"/>
            <a:ext cx="8644320" cy="3169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400" b="1" strike="noStrike" spc="-1">
                <a:solidFill>
                  <a:srgbClr val="1B7A3D"/>
                </a:solidFill>
                <a:latin typeface="Calibri"/>
              </a:rPr>
              <a:t>Regel 3 – Zahl der Spieler </a:t>
            </a:r>
            <a:endParaRPr lang="de-DE" sz="2400" b="0" strike="noStrike" spc="-1">
              <a:solidFill>
                <a:srgbClr val="000000"/>
              </a:solidFill>
              <a:latin typeface="Calibri"/>
            </a:endParaRPr>
          </a:p>
          <a:p>
            <a:pPr>
              <a:lnSpc>
                <a:spcPct val="100000"/>
              </a:lnSpc>
              <a:buNone/>
            </a:pPr>
            <a:endParaRPr lang="de-DE" sz="1800" b="0" strike="noStrike" spc="-1">
              <a:solidFill>
                <a:srgbClr val="000000"/>
              </a:solidFill>
              <a:latin typeface="Calibri"/>
            </a:endParaRPr>
          </a:p>
          <a:p>
            <a:pPr>
              <a:lnSpc>
                <a:spcPct val="100000"/>
              </a:lnSpc>
              <a:buNone/>
            </a:pPr>
            <a:r>
              <a:rPr lang="de-DE" sz="2000" b="0" strike="noStrike" spc="-1">
                <a:solidFill>
                  <a:srgbClr val="000000"/>
                </a:solidFill>
                <a:highlight>
                  <a:srgbClr val="FFFF00"/>
                </a:highlight>
                <a:latin typeface="Calibri"/>
              </a:rPr>
              <a:t>Zu jeder Mannschaft gehören sieben Spieler in der E-Jugend ( 6 Feldspieler und der Torwart ) und in der D-Jugend acht Spieler (7 Feldspieler und ein Torwart).</a:t>
            </a:r>
            <a:endParaRPr lang="de-DE" sz="2000" b="0" strike="noStrike" spc="-1">
              <a:solidFill>
                <a:srgbClr val="000000"/>
              </a:solidFill>
              <a:latin typeface="Calibri"/>
            </a:endParaRPr>
          </a:p>
          <a:p>
            <a:pPr>
              <a:lnSpc>
                <a:spcPct val="100000"/>
              </a:lnSpc>
              <a:buNone/>
            </a:pPr>
            <a:r>
              <a:rPr lang="de-DE" sz="2000" b="0" strike="noStrike" spc="-1">
                <a:solidFill>
                  <a:srgbClr val="000000"/>
                </a:solidFill>
                <a:latin typeface="Calibri"/>
              </a:rPr>
              <a:t>Es können bis zu sieben Auswechselspieler in einem Spiel eingesetzt werden. Das Auswechseln von Spielern ist nur bei Spielruhe gestattet. Die An- und Abmeldung hat beim Schiedsrichter zu erfolgen. Ausgewechselte Spieler können in demselben Spiel wieder eingewechselt werden. Eine Mannschaft ist ab </a:t>
            </a:r>
            <a:r>
              <a:rPr lang="de-DE" sz="2000" b="1" strike="noStrike" spc="-1">
                <a:solidFill>
                  <a:srgbClr val="000000"/>
                </a:solidFill>
                <a:latin typeface="Calibri"/>
              </a:rPr>
              <a:t>5</a:t>
            </a:r>
            <a:r>
              <a:rPr lang="de-DE" sz="2000" b="0" strike="noStrike" spc="-1">
                <a:solidFill>
                  <a:srgbClr val="000000"/>
                </a:solidFill>
                <a:latin typeface="Calibri"/>
              </a:rPr>
              <a:t> (Fünf) Spielern spielfähig.</a:t>
            </a:r>
          </a:p>
          <a:p>
            <a:pPr>
              <a:lnSpc>
                <a:spcPct val="100000"/>
              </a:lnSpc>
              <a:buNone/>
            </a:pPr>
            <a:endParaRPr lang="de-DE" sz="2000" b="0" strike="noStrike" spc="-1">
              <a:solidFill>
                <a:srgbClr val="000000"/>
              </a:solidFill>
              <a:latin typeface="Calibri"/>
            </a:endParaRPr>
          </a:p>
        </p:txBody>
      </p:sp>
      <p:sp>
        <p:nvSpPr>
          <p:cNvPr id="111" name="Textfeld 4"/>
          <p:cNvSpPr/>
          <p:nvPr/>
        </p:nvSpPr>
        <p:spPr>
          <a:xfrm>
            <a:off x="250560" y="4869000"/>
            <a:ext cx="8231040" cy="107576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400" b="1" strike="noStrike" spc="-1">
                <a:solidFill>
                  <a:srgbClr val="1B7A3D"/>
                </a:solidFill>
                <a:latin typeface="Calibri"/>
              </a:rPr>
              <a:t>Regel 4 – Die Ausrüstung der Spieler </a:t>
            </a:r>
            <a:endParaRPr lang="de-DE" sz="2400" b="0" strike="noStrike" spc="-1">
              <a:solidFill>
                <a:srgbClr val="000000"/>
              </a:solidFill>
              <a:latin typeface="Calibri"/>
            </a:endParaRPr>
          </a:p>
          <a:p>
            <a:pPr>
              <a:lnSpc>
                <a:spcPct val="100000"/>
              </a:lnSpc>
              <a:buNone/>
            </a:pPr>
            <a:endParaRPr lang="de-DE" sz="2000" b="0" strike="noStrike" spc="-1">
              <a:solidFill>
                <a:srgbClr val="000000"/>
              </a:solidFill>
              <a:latin typeface="Calibri"/>
            </a:endParaRPr>
          </a:p>
          <a:p>
            <a:pPr>
              <a:lnSpc>
                <a:spcPct val="100000"/>
              </a:lnSpc>
              <a:buNone/>
            </a:pPr>
            <a:r>
              <a:rPr lang="de-DE" sz="2000" b="0" strike="noStrike" spc="-1">
                <a:solidFill>
                  <a:srgbClr val="000000"/>
                </a:solidFill>
                <a:latin typeface="Calibri"/>
              </a:rPr>
              <a:t>Wie in den Fußballregeln für Großfeld.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TopBar"/>
          <p:cNvSpPr/>
          <p:nvPr/>
        </p:nvSpPr>
        <p:spPr>
          <a:xfrm>
            <a:off x="0" y="0"/>
            <a:ext cx="9144000" cy="120000"/>
          </a:xfrm>
          <a:prstGeom prst="rect">
            <a:avLst/>
          </a:prstGeom>
          <a:solidFill>
            <a:srgbClr val="1B7A3D"/>
          </a:solidFill>
          <a:ln>
            <a:noFill/>
          </a:ln>
        </p:spPr>
        <p:txBody>
          <a:bodyPr/>
          <a:lstStyle/>
          <a:p>
            <a:endParaRPr/>
          </a:p>
        </p:txBody>
      </p:sp>
      <p:sp>
        <p:nvSpPr>
          <p:cNvPr id="927" name="TopBarAccent"/>
          <p:cNvSpPr/>
          <p:nvPr/>
        </p:nvSpPr>
        <p:spPr>
          <a:xfrm>
            <a:off x="0" y="120000"/>
            <a:ext cx="9144000" cy="42000"/>
          </a:xfrm>
          <a:prstGeom prst="rect">
            <a:avLst/>
          </a:prstGeom>
          <a:solidFill>
            <a:srgbClr val="4CAF50"/>
          </a:solidFill>
          <a:ln>
            <a:noFill/>
          </a:ln>
        </p:spPr>
        <p:txBody>
          <a:bodyPr/>
          <a:lstStyle/>
          <a:p>
            <a:endParaRPr/>
          </a:p>
        </p:txBody>
      </p:sp>
      <p:sp>
        <p:nvSpPr>
          <p:cNvPr id="928" name="BottomBar"/>
          <p:cNvSpPr/>
          <p:nvPr/>
        </p:nvSpPr>
        <p:spPr>
          <a:xfrm>
            <a:off x="0" y="6738000"/>
            <a:ext cx="9144000" cy="120000"/>
          </a:xfrm>
          <a:prstGeom prst="rect">
            <a:avLst/>
          </a:prstGeom>
          <a:solidFill>
            <a:srgbClr val="1B7A3D"/>
          </a:solidFill>
          <a:ln>
            <a:noFill/>
          </a:ln>
        </p:spPr>
        <p:txBody>
          <a:bodyPr/>
          <a:lstStyle/>
          <a:p>
            <a:endParaRPr/>
          </a:p>
        </p:txBody>
      </p:sp>
      <p:sp>
        <p:nvSpPr>
          <p:cNvPr id="929" name="BottomBarAccent"/>
          <p:cNvSpPr/>
          <p:nvPr/>
        </p:nvSpPr>
        <p:spPr>
          <a:xfrm>
            <a:off x="0" y="6696000"/>
            <a:ext cx="9144000" cy="42000"/>
          </a:xfrm>
          <a:prstGeom prst="rect">
            <a:avLst/>
          </a:prstGeom>
          <a:solidFill>
            <a:srgbClr val="4CAF50"/>
          </a:solidFill>
          <a:ln>
            <a:noFill/>
          </a:ln>
        </p:spPr>
        <p:txBody>
          <a:bodyPr/>
          <a:lstStyle/>
          <a:p>
            <a:endParaRPr/>
          </a:p>
        </p:txBody>
      </p:sp>
      <p:sp>
        <p:nvSpPr>
          <p:cNvPr id="112" name="PlaceHolder 1"/>
          <p:cNvSpPr>
            <a:spLocks noGrp="1"/>
          </p:cNvSpPr>
          <p:nvPr>
            <p:ph type="title"/>
          </p:nvPr>
        </p:nvSpPr>
        <p:spPr>
          <a:xfrm>
            <a:off x="457200" y="274680"/>
            <a:ext cx="8229240" cy="1142640"/>
          </a:xfrm>
          <a:prstGeom prst="rect">
            <a:avLst/>
          </a:prstGeom>
          <a:noFill/>
          <a:ln w="0">
            <a:noFill/>
          </a:ln>
        </p:spPr>
        <p:txBody>
          <a:bodyPr anchor="ctr">
            <a:normAutofit/>
          </a:bodyPr>
          <a:lstStyle/>
          <a:p>
            <a:pPr>
              <a:lnSpc>
                <a:spcPct val="100000"/>
              </a:lnSpc>
              <a:buNone/>
            </a:pPr>
            <a:r>
              <a:rPr lang="de-DE" sz="2400" b="1" strike="noStrike" spc="-1">
                <a:solidFill>
                  <a:srgbClr val="1B7A3D"/>
                </a:solidFill>
                <a:latin typeface="Calibri"/>
              </a:rPr>
              <a:t>Regel 5 – Der Schiedsrichter</a:t>
            </a:r>
            <a:endParaRPr lang="de-DE" sz="2400" b="0" strike="noStrike" spc="-1" dirty="0">
              <a:solidFill>
                <a:srgbClr val="000000"/>
              </a:solidFill>
              <a:latin typeface="Calibri"/>
            </a:endParaRPr>
          </a:p>
        </p:txBody>
      </p:sp>
      <p:sp>
        <p:nvSpPr>
          <p:cNvPr id="113" name="PlaceHolder 2"/>
          <p:cNvSpPr>
            <a:spLocks noGrp="1"/>
          </p:cNvSpPr>
          <p:nvPr>
            <p:ph/>
          </p:nvPr>
        </p:nvSpPr>
        <p:spPr>
          <a:xfrm>
            <a:off x="107640" y="1600200"/>
            <a:ext cx="8928720" cy="4525560"/>
          </a:xfrm>
          <a:prstGeom prst="rect">
            <a:avLst/>
          </a:prstGeom>
          <a:noFill/>
          <a:ln w="0">
            <a:noFill/>
          </a:ln>
        </p:spPr>
        <p:txBody>
          <a:bodyPr anchor="t">
            <a:normAutofit/>
          </a:bodyPr>
          <a:lstStyle/>
          <a:p>
            <a:pPr>
              <a:lnSpc>
                <a:spcPct val="100000"/>
              </a:lnSpc>
              <a:spcBef>
                <a:spcPts val="439"/>
              </a:spcBef>
              <a:buNone/>
              <a:tabLst>
                <a:tab pos="0" algn="l"/>
              </a:tabLst>
            </a:pPr>
            <a:r>
              <a:rPr lang="de-DE" sz="2200" b="0" strike="noStrike" spc="-1" dirty="0">
                <a:solidFill>
                  <a:srgbClr val="000000"/>
                </a:solidFill>
                <a:latin typeface="Calibri"/>
              </a:rPr>
              <a:t>Eine Änderung in der Saison 26/27 ist, dass hier ohne Schiedsrichter gespielt werden kann, wenn sich beide Vereine darauf einigen. </a:t>
            </a:r>
            <a:r>
              <a:rPr lang="de-DE" sz="2200" b="0" strike="noStrike" spc="-1" dirty="0">
                <a:solidFill>
                  <a:srgbClr val="FF0000"/>
                </a:solidFill>
                <a:latin typeface="Calibri"/>
              </a:rPr>
              <a:t>Sollte ein Verein auf einen SR bestehen, muss die Heimmannschaft einen SR zur Verfügung stellen. </a:t>
            </a:r>
            <a:r>
              <a:rPr lang="de-DE" sz="2200" b="1" strike="noStrike" spc="-1">
                <a:solidFill>
                  <a:srgbClr val="1B7A3D"/>
                </a:solidFill>
                <a:latin typeface="Calibri"/>
              </a:rPr>
              <a:t>Die jungen Spieler sollen selber entscheiden, wann das Spiel unterbrochen werden muss. Mit den durch den DFB für den Kinderfußball vereinfachten Regeln, müssen die Kinder lediglich über Aus, Tor-Aus, Tor und Foul entscheiden. Da Letzteres für Kinder oftmals schwierig zu beurteilen ist, sollen die Trainer in strittigen Fällen gemeinsam und einig eingreifen und so den Kindern bei der Entscheidungsfindung helfen. </a:t>
            </a:r>
            <a:r>
              <a:rPr lang="de-DE" sz="2200" b="0" strike="noStrike" spc="-1" dirty="0">
                <a:solidFill>
                  <a:srgbClr val="000000"/>
                </a:solidFill>
                <a:highlight>
                  <a:srgbClr val="FFFF00"/>
                </a:highlight>
                <a:latin typeface="Calibri"/>
              </a:rPr>
              <a:t>Der KFV Kreis Börde kann  Jugendschiedsrichter in den Altersklassen E und D-Jugend SR ansetzen.</a:t>
            </a:r>
            <a:endParaRPr lang="de-DE" sz="2200" b="0" strike="noStrike" spc="-1" dirty="0">
              <a:solidFill>
                <a:srgbClr val="000000"/>
              </a:solidFill>
              <a:latin typeface="Calibri"/>
            </a:endParaRPr>
          </a:p>
          <a:p>
            <a:pPr>
              <a:lnSpc>
                <a:spcPct val="100000"/>
              </a:lnSpc>
              <a:spcBef>
                <a:spcPts val="439"/>
              </a:spcBef>
              <a:buNone/>
              <a:tabLst>
                <a:tab pos="0" algn="l"/>
              </a:tabLst>
            </a:pPr>
            <a:endParaRPr lang="de-DE" sz="2200" b="0" strike="noStrike" spc="-1" dirty="0">
              <a:solidFill>
                <a:srgbClr val="000000"/>
              </a:solidFill>
              <a:latin typeface="Calibri"/>
            </a:endParaRPr>
          </a:p>
          <a:p>
            <a:pPr>
              <a:lnSpc>
                <a:spcPct val="100000"/>
              </a:lnSpc>
              <a:spcBef>
                <a:spcPts val="641"/>
              </a:spcBef>
              <a:buNone/>
              <a:tabLst>
                <a:tab pos="0" algn="l"/>
              </a:tabLst>
            </a:pPr>
            <a:endParaRPr lang="de-DE" sz="3200" b="0" strike="noStrike" spc="-1" dirty="0">
              <a:solidFill>
                <a:srgbClr val="000000"/>
              </a:solidFill>
              <a:latin typeface="Calibri"/>
            </a:endParaRPr>
          </a:p>
        </p:txBody>
      </p:sp>
      <p:sp>
        <p:nvSpPr>
          <p:cNvPr id="114" name="Textfeld 4"/>
          <p:cNvSpPr/>
          <p:nvPr/>
        </p:nvSpPr>
        <p:spPr>
          <a:xfrm>
            <a:off x="107640" y="5271120"/>
            <a:ext cx="8578800" cy="394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000" b="0" strike="noStrike" spc="-1">
                <a:solidFill>
                  <a:srgbClr val="000000"/>
                </a:solidFill>
                <a:latin typeface="Calibri"/>
              </a:rPr>
              <a:t>Ansonsten wie in den Fußballregeln für Großfeld.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 name="TopBar"/>
          <p:cNvSpPr/>
          <p:nvPr/>
        </p:nvSpPr>
        <p:spPr>
          <a:xfrm>
            <a:off x="0" y="0"/>
            <a:ext cx="9144000" cy="120000"/>
          </a:xfrm>
          <a:prstGeom prst="rect">
            <a:avLst/>
          </a:prstGeom>
          <a:solidFill>
            <a:srgbClr val="1B7A3D"/>
          </a:solidFill>
          <a:ln>
            <a:noFill/>
          </a:ln>
        </p:spPr>
        <p:txBody>
          <a:bodyPr/>
          <a:lstStyle/>
          <a:p>
            <a:endParaRPr/>
          </a:p>
        </p:txBody>
      </p:sp>
      <p:sp>
        <p:nvSpPr>
          <p:cNvPr id="931" name="TopBarAccent"/>
          <p:cNvSpPr/>
          <p:nvPr/>
        </p:nvSpPr>
        <p:spPr>
          <a:xfrm>
            <a:off x="0" y="120000"/>
            <a:ext cx="9144000" cy="42000"/>
          </a:xfrm>
          <a:prstGeom prst="rect">
            <a:avLst/>
          </a:prstGeom>
          <a:solidFill>
            <a:srgbClr val="4CAF50"/>
          </a:solidFill>
          <a:ln>
            <a:noFill/>
          </a:ln>
        </p:spPr>
        <p:txBody>
          <a:bodyPr/>
          <a:lstStyle/>
          <a:p>
            <a:endParaRPr/>
          </a:p>
        </p:txBody>
      </p:sp>
      <p:sp>
        <p:nvSpPr>
          <p:cNvPr id="932" name="BottomBar"/>
          <p:cNvSpPr/>
          <p:nvPr/>
        </p:nvSpPr>
        <p:spPr>
          <a:xfrm>
            <a:off x="0" y="6738000"/>
            <a:ext cx="9144000" cy="120000"/>
          </a:xfrm>
          <a:prstGeom prst="rect">
            <a:avLst/>
          </a:prstGeom>
          <a:solidFill>
            <a:srgbClr val="1B7A3D"/>
          </a:solidFill>
          <a:ln>
            <a:noFill/>
          </a:ln>
        </p:spPr>
        <p:txBody>
          <a:bodyPr/>
          <a:lstStyle/>
          <a:p>
            <a:endParaRPr/>
          </a:p>
        </p:txBody>
      </p:sp>
      <p:sp>
        <p:nvSpPr>
          <p:cNvPr id="933" name="BottomBarAccent"/>
          <p:cNvSpPr/>
          <p:nvPr/>
        </p:nvSpPr>
        <p:spPr>
          <a:xfrm>
            <a:off x="0" y="6696000"/>
            <a:ext cx="9144000" cy="42000"/>
          </a:xfrm>
          <a:prstGeom prst="rect">
            <a:avLst/>
          </a:prstGeom>
          <a:solidFill>
            <a:srgbClr val="4CAF50"/>
          </a:solidFill>
          <a:ln>
            <a:noFill/>
          </a:ln>
        </p:spPr>
        <p:txBody>
          <a:bodyPr/>
          <a:lstStyle/>
          <a:p>
            <a:endParaRPr/>
          </a:p>
        </p:txBody>
      </p:sp>
      <p:sp>
        <p:nvSpPr>
          <p:cNvPr id="115" name="PlaceHolder 1"/>
          <p:cNvSpPr>
            <a:spLocks noGrp="1"/>
          </p:cNvSpPr>
          <p:nvPr>
            <p:ph/>
          </p:nvPr>
        </p:nvSpPr>
        <p:spPr>
          <a:xfrm>
            <a:off x="230760" y="334440"/>
            <a:ext cx="8229240" cy="4525560"/>
          </a:xfrm>
          <a:prstGeom prst="rect">
            <a:avLst/>
          </a:prstGeom>
          <a:noFill/>
          <a:ln w="0">
            <a:noFill/>
          </a:ln>
        </p:spPr>
        <p:txBody>
          <a:bodyPr anchor="t">
            <a:normAutofit/>
          </a:bodyPr>
          <a:lstStyle/>
          <a:p>
            <a:pPr>
              <a:lnSpc>
                <a:spcPct val="100000"/>
              </a:lnSpc>
              <a:spcBef>
                <a:spcPts val="479"/>
              </a:spcBef>
              <a:buNone/>
              <a:tabLst>
                <a:tab pos="0" algn="l"/>
              </a:tabLst>
            </a:pPr>
            <a:r>
              <a:rPr lang="de-DE" sz="2400" b="1" strike="noStrike" spc="-1">
                <a:solidFill>
                  <a:srgbClr val="1B7A3D"/>
                </a:solidFill>
                <a:latin typeface="Calibri"/>
              </a:rPr>
              <a:t>Regel 7 – Die Spielzeit</a:t>
            </a:r>
            <a:endParaRPr lang="de-DE" sz="2400" b="0" strike="noStrike" spc="-1">
              <a:solidFill>
                <a:srgbClr val="000000"/>
              </a:solidFill>
              <a:latin typeface="Calibri"/>
            </a:endParaRPr>
          </a:p>
        </p:txBody>
      </p:sp>
      <p:sp>
        <p:nvSpPr>
          <p:cNvPr id="116" name="Textfeld 4"/>
          <p:cNvSpPr/>
          <p:nvPr/>
        </p:nvSpPr>
        <p:spPr>
          <a:xfrm>
            <a:off x="251640" y="836640"/>
            <a:ext cx="457164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000" b="0" strike="noStrike" spc="-1">
                <a:solidFill>
                  <a:srgbClr val="000000"/>
                </a:solidFill>
                <a:latin typeface="Calibri"/>
              </a:rPr>
              <a:t>E- Junioren 2 x 25 Minuten</a:t>
            </a:r>
          </a:p>
          <a:p>
            <a:pPr>
              <a:lnSpc>
                <a:spcPct val="100000"/>
              </a:lnSpc>
              <a:buNone/>
            </a:pPr>
            <a:r>
              <a:rPr lang="de-DE" sz="2000" b="0" strike="noStrike" spc="-1">
                <a:solidFill>
                  <a:srgbClr val="000000"/>
                </a:solidFill>
                <a:latin typeface="Calibri"/>
              </a:rPr>
              <a:t>D- Junioren 2 x 30 Minuten </a:t>
            </a:r>
          </a:p>
        </p:txBody>
      </p:sp>
      <p:sp>
        <p:nvSpPr>
          <p:cNvPr id="117" name="Textfeld 6"/>
          <p:cNvSpPr/>
          <p:nvPr/>
        </p:nvSpPr>
        <p:spPr>
          <a:xfrm>
            <a:off x="251640" y="1544760"/>
            <a:ext cx="8784720" cy="70643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000" b="1" strike="noStrike" spc="-1">
                <a:solidFill>
                  <a:srgbClr val="1B7A3D"/>
                </a:solidFill>
                <a:latin typeface="Calibri"/>
              </a:rPr>
              <a:t>Die Verlängerung bei Pokalspielen bzw. Entscheidungsspielen beträgt 2 x 5 Minuten.</a:t>
            </a:r>
          </a:p>
        </p:txBody>
      </p:sp>
      <p:sp>
        <p:nvSpPr>
          <p:cNvPr id="118" name="Textfeld 8"/>
          <p:cNvSpPr/>
          <p:nvPr/>
        </p:nvSpPr>
        <p:spPr>
          <a:xfrm>
            <a:off x="179640" y="2831040"/>
            <a:ext cx="8712720" cy="23684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400" b="1" strike="noStrike" spc="-1">
                <a:solidFill>
                  <a:srgbClr val="1B7A3D"/>
                </a:solidFill>
                <a:latin typeface="Calibri"/>
              </a:rPr>
              <a:t>Regel 8 – Der Spielbeginn </a:t>
            </a:r>
            <a:endParaRPr lang="de-DE" sz="2400" b="0" strike="noStrike" spc="-1">
              <a:solidFill>
                <a:srgbClr val="000000"/>
              </a:solidFill>
              <a:latin typeface="Calibri"/>
            </a:endParaRPr>
          </a:p>
          <a:p>
            <a:pPr>
              <a:lnSpc>
                <a:spcPct val="100000"/>
              </a:lnSpc>
              <a:buNone/>
            </a:pPr>
            <a:endParaRPr lang="de-DE" sz="1800" b="0" strike="noStrike" spc="-1">
              <a:solidFill>
                <a:srgbClr val="000000"/>
              </a:solidFill>
              <a:latin typeface="Calibri"/>
            </a:endParaRPr>
          </a:p>
          <a:p>
            <a:pPr>
              <a:lnSpc>
                <a:spcPct val="100000"/>
              </a:lnSpc>
              <a:buNone/>
            </a:pPr>
            <a:r>
              <a:rPr lang="de-DE" sz="2000" b="0" strike="noStrike" spc="-1">
                <a:solidFill>
                  <a:srgbClr val="000000"/>
                </a:solidFill>
                <a:latin typeface="Calibri"/>
              </a:rPr>
              <a:t>Wie in den Fußballregeln für Großfeld. </a:t>
            </a:r>
          </a:p>
          <a:p>
            <a:pPr>
              <a:lnSpc>
                <a:spcPct val="100000"/>
              </a:lnSpc>
              <a:buNone/>
            </a:pPr>
            <a:endParaRPr lang="de-DE" sz="1800" b="0" strike="noStrike" spc="-1">
              <a:solidFill>
                <a:srgbClr val="000000"/>
              </a:solidFill>
              <a:latin typeface="Calibri"/>
            </a:endParaRPr>
          </a:p>
          <a:p>
            <a:pPr>
              <a:lnSpc>
                <a:spcPct val="100000"/>
              </a:lnSpc>
              <a:buNone/>
            </a:pPr>
            <a:r>
              <a:rPr lang="de-DE" sz="2400" b="1" strike="noStrike" spc="-1">
                <a:solidFill>
                  <a:srgbClr val="1B7A3D"/>
                </a:solidFill>
                <a:latin typeface="Calibri"/>
              </a:rPr>
              <a:t>Regel 9 – Der Ball in und aus dem Spiel</a:t>
            </a:r>
            <a:endParaRPr lang="de-DE" sz="2400" b="0" strike="noStrike" spc="-1">
              <a:solidFill>
                <a:srgbClr val="000000"/>
              </a:solidFill>
              <a:latin typeface="Calibri"/>
            </a:endParaRPr>
          </a:p>
          <a:p>
            <a:pPr>
              <a:lnSpc>
                <a:spcPct val="100000"/>
              </a:lnSpc>
              <a:buNone/>
            </a:pPr>
            <a:endParaRPr lang="de-DE" sz="2400" b="0" strike="noStrike" spc="-1">
              <a:solidFill>
                <a:srgbClr val="000000"/>
              </a:solidFill>
              <a:latin typeface="Calibri"/>
            </a:endParaRPr>
          </a:p>
          <a:p>
            <a:pPr>
              <a:lnSpc>
                <a:spcPct val="100000"/>
              </a:lnSpc>
              <a:buNone/>
            </a:pPr>
            <a:r>
              <a:rPr lang="de-DE" sz="2000" b="0" strike="noStrike" spc="-1">
                <a:solidFill>
                  <a:srgbClr val="000000"/>
                </a:solidFill>
                <a:latin typeface="Calibri"/>
              </a:rPr>
              <a:t>Wie in den Fußballregeln für Großfeld. </a:t>
            </a:r>
          </a:p>
        </p:txBody>
      </p:sp>
      <p:sp>
        <p:nvSpPr>
          <p:cNvPr id="119" name="Textfeld 10"/>
          <p:cNvSpPr/>
          <p:nvPr/>
        </p:nvSpPr>
        <p:spPr>
          <a:xfrm>
            <a:off x="179640" y="5157000"/>
            <a:ext cx="8856720" cy="1068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7000"/>
              </a:lnSpc>
              <a:spcAft>
                <a:spcPts val="799"/>
              </a:spcAft>
              <a:buNone/>
            </a:pPr>
            <a:r>
              <a:rPr lang="de-DE" sz="2000" b="0" strike="noStrike" spc="-1">
                <a:solidFill>
                  <a:srgbClr val="FF0000"/>
                </a:solidFill>
                <a:latin typeface="Arial"/>
                <a:ea typeface="Calibri"/>
              </a:rPr>
              <a:t>Zusatz: Wenn der Ball, gegen das Großfeldtor prallt und dann wieder zurück ins Spielfeld gelangt oder über die Seitenlinie geht, wird das Spiel unterbrochen und es geht mit SR-Ball weiter.</a:t>
            </a:r>
            <a:endParaRPr lang="de-DE" sz="2000" b="0" strike="noStrike" spc="-1">
              <a:solidFill>
                <a:srgbClr val="000000"/>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 name="TopBar"/>
          <p:cNvSpPr/>
          <p:nvPr/>
        </p:nvSpPr>
        <p:spPr>
          <a:xfrm>
            <a:off x="0" y="0"/>
            <a:ext cx="9144000" cy="120000"/>
          </a:xfrm>
          <a:prstGeom prst="rect">
            <a:avLst/>
          </a:prstGeom>
          <a:solidFill>
            <a:srgbClr val="1B7A3D"/>
          </a:solidFill>
          <a:ln>
            <a:noFill/>
          </a:ln>
        </p:spPr>
        <p:txBody>
          <a:bodyPr/>
          <a:lstStyle/>
          <a:p>
            <a:endParaRPr/>
          </a:p>
        </p:txBody>
      </p:sp>
      <p:sp>
        <p:nvSpPr>
          <p:cNvPr id="935" name="TopBarAccent"/>
          <p:cNvSpPr/>
          <p:nvPr/>
        </p:nvSpPr>
        <p:spPr>
          <a:xfrm>
            <a:off x="0" y="120000"/>
            <a:ext cx="9144000" cy="42000"/>
          </a:xfrm>
          <a:prstGeom prst="rect">
            <a:avLst/>
          </a:prstGeom>
          <a:solidFill>
            <a:srgbClr val="4CAF50"/>
          </a:solidFill>
          <a:ln>
            <a:noFill/>
          </a:ln>
        </p:spPr>
        <p:txBody>
          <a:bodyPr/>
          <a:lstStyle/>
          <a:p>
            <a:endParaRPr/>
          </a:p>
        </p:txBody>
      </p:sp>
      <p:sp>
        <p:nvSpPr>
          <p:cNvPr id="936" name="BottomBar"/>
          <p:cNvSpPr/>
          <p:nvPr/>
        </p:nvSpPr>
        <p:spPr>
          <a:xfrm>
            <a:off x="0" y="6738000"/>
            <a:ext cx="9144000" cy="120000"/>
          </a:xfrm>
          <a:prstGeom prst="rect">
            <a:avLst/>
          </a:prstGeom>
          <a:solidFill>
            <a:srgbClr val="1B7A3D"/>
          </a:solidFill>
          <a:ln>
            <a:noFill/>
          </a:ln>
        </p:spPr>
        <p:txBody>
          <a:bodyPr/>
          <a:lstStyle/>
          <a:p>
            <a:endParaRPr/>
          </a:p>
        </p:txBody>
      </p:sp>
      <p:sp>
        <p:nvSpPr>
          <p:cNvPr id="937" name="BottomBarAccent"/>
          <p:cNvSpPr/>
          <p:nvPr/>
        </p:nvSpPr>
        <p:spPr>
          <a:xfrm>
            <a:off x="0" y="6696000"/>
            <a:ext cx="9144000" cy="42000"/>
          </a:xfrm>
          <a:prstGeom prst="rect">
            <a:avLst/>
          </a:prstGeom>
          <a:solidFill>
            <a:srgbClr val="4CAF50"/>
          </a:solidFill>
          <a:ln>
            <a:noFill/>
          </a:ln>
        </p:spPr>
        <p:txBody>
          <a:bodyPr/>
          <a:lstStyle/>
          <a:p>
            <a:endParaRPr/>
          </a:p>
        </p:txBody>
      </p:sp>
      <p:sp>
        <p:nvSpPr>
          <p:cNvPr id="120" name="PlaceHolder 1"/>
          <p:cNvSpPr>
            <a:spLocks noGrp="1"/>
          </p:cNvSpPr>
          <p:nvPr>
            <p:ph/>
          </p:nvPr>
        </p:nvSpPr>
        <p:spPr>
          <a:xfrm>
            <a:off x="251640" y="260640"/>
            <a:ext cx="8229240" cy="2088000"/>
          </a:xfrm>
          <a:prstGeom prst="rect">
            <a:avLst/>
          </a:prstGeom>
          <a:noFill/>
          <a:ln w="0">
            <a:noFill/>
          </a:ln>
        </p:spPr>
        <p:txBody>
          <a:bodyPr anchor="t">
            <a:noAutofit/>
          </a:bodyPr>
          <a:lstStyle/>
          <a:p>
            <a:pPr>
              <a:lnSpc>
                <a:spcPct val="100000"/>
              </a:lnSpc>
              <a:spcBef>
                <a:spcPts val="479"/>
              </a:spcBef>
              <a:buNone/>
              <a:tabLst>
                <a:tab pos="0" algn="l"/>
              </a:tabLst>
            </a:pPr>
            <a:r>
              <a:rPr lang="de-DE" sz="2400" b="1" strike="noStrike" spc="-1">
                <a:solidFill>
                  <a:srgbClr val="1B7A3D"/>
                </a:solidFill>
                <a:latin typeface="Calibri"/>
              </a:rPr>
              <a:t>Regel 10 – Wie ein Tor erzielt wird</a:t>
            </a:r>
            <a:endParaRPr lang="de-DE" sz="2400" b="0" strike="noStrike" spc="-1">
              <a:solidFill>
                <a:srgbClr val="000000"/>
              </a:solidFill>
              <a:latin typeface="Calibri"/>
            </a:endParaRPr>
          </a:p>
          <a:p>
            <a:pPr>
              <a:lnSpc>
                <a:spcPct val="100000"/>
              </a:lnSpc>
              <a:spcBef>
                <a:spcPts val="400"/>
              </a:spcBef>
              <a:buNone/>
              <a:tabLst>
                <a:tab pos="0" algn="l"/>
              </a:tabLst>
            </a:pPr>
            <a:r>
              <a:rPr lang="de-DE" sz="2000" b="0" strike="noStrike" spc="-1">
                <a:solidFill>
                  <a:srgbClr val="000000"/>
                </a:solidFill>
                <a:latin typeface="Calibri"/>
              </a:rPr>
              <a:t>Wie in den Fußballregeln für Großfeld.</a:t>
            </a:r>
          </a:p>
          <a:p>
            <a:pPr>
              <a:lnSpc>
                <a:spcPct val="100000"/>
              </a:lnSpc>
              <a:spcBef>
                <a:spcPts val="400"/>
              </a:spcBef>
              <a:buNone/>
              <a:tabLst>
                <a:tab pos="0" algn="l"/>
              </a:tabLst>
            </a:pPr>
            <a:endParaRPr lang="de-DE" sz="2000" b="0" strike="noStrike" spc="-1">
              <a:solidFill>
                <a:srgbClr val="000000"/>
              </a:solidFill>
              <a:latin typeface="Calibri"/>
            </a:endParaRPr>
          </a:p>
          <a:p>
            <a:pPr>
              <a:lnSpc>
                <a:spcPct val="100000"/>
              </a:lnSpc>
              <a:spcBef>
                <a:spcPts val="479"/>
              </a:spcBef>
              <a:buNone/>
              <a:tabLst>
                <a:tab pos="0" algn="l"/>
              </a:tabLst>
            </a:pPr>
            <a:r>
              <a:rPr lang="de-DE" sz="2400" b="1" strike="noStrike" spc="-1">
                <a:solidFill>
                  <a:srgbClr val="1B7A3D"/>
                </a:solidFill>
                <a:latin typeface="Calibri"/>
              </a:rPr>
              <a:t>Regel 11 – Abseits</a:t>
            </a:r>
            <a:endParaRPr lang="de-DE" sz="2400" b="0" strike="noStrike" spc="-1">
              <a:solidFill>
                <a:srgbClr val="000000"/>
              </a:solidFill>
              <a:latin typeface="Calibri"/>
            </a:endParaRPr>
          </a:p>
          <a:p>
            <a:pPr>
              <a:lnSpc>
                <a:spcPct val="100000"/>
              </a:lnSpc>
              <a:spcBef>
                <a:spcPts val="400"/>
              </a:spcBef>
              <a:buNone/>
              <a:tabLst>
                <a:tab pos="0" algn="l"/>
              </a:tabLst>
            </a:pPr>
            <a:r>
              <a:rPr lang="de-DE" sz="2000" b="0" strike="noStrike" spc="-1">
                <a:solidFill>
                  <a:srgbClr val="000000"/>
                </a:solidFill>
                <a:latin typeface="Calibri"/>
              </a:rPr>
              <a:t>Diese Regel gilt auf dem Kleinfeld nicht.</a:t>
            </a:r>
          </a:p>
          <a:p>
            <a:pPr>
              <a:lnSpc>
                <a:spcPct val="100000"/>
              </a:lnSpc>
              <a:spcBef>
                <a:spcPts val="400"/>
              </a:spcBef>
              <a:buNone/>
              <a:tabLst>
                <a:tab pos="0" algn="l"/>
              </a:tabLst>
            </a:pPr>
            <a:endParaRPr lang="de-DE" sz="2000" b="0" strike="noStrike" spc="-1">
              <a:solidFill>
                <a:srgbClr val="000000"/>
              </a:solidFill>
              <a:latin typeface="Calibri"/>
            </a:endParaRPr>
          </a:p>
          <a:p>
            <a:pPr>
              <a:lnSpc>
                <a:spcPct val="100000"/>
              </a:lnSpc>
              <a:spcBef>
                <a:spcPts val="400"/>
              </a:spcBef>
              <a:buNone/>
              <a:tabLst>
                <a:tab pos="0" algn="l"/>
              </a:tabLst>
            </a:pPr>
            <a:endParaRPr lang="de-DE" sz="2000" b="0" strike="noStrike" spc="-1">
              <a:solidFill>
                <a:srgbClr val="000000"/>
              </a:solidFill>
              <a:latin typeface="Calibri"/>
            </a:endParaRPr>
          </a:p>
        </p:txBody>
      </p:sp>
      <p:sp>
        <p:nvSpPr>
          <p:cNvPr id="121" name="Textfeld 4"/>
          <p:cNvSpPr/>
          <p:nvPr/>
        </p:nvSpPr>
        <p:spPr>
          <a:xfrm>
            <a:off x="179640" y="2739240"/>
            <a:ext cx="8964000" cy="377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400" b="1" strike="noStrike" spc="-1">
                <a:solidFill>
                  <a:srgbClr val="1B7A3D"/>
                </a:solidFill>
                <a:latin typeface="Calibri"/>
              </a:rPr>
              <a:t>Regel 12 – Verbotenes Spiel und unsportliches Betragen</a:t>
            </a:r>
            <a:endParaRPr lang="de-DE" sz="2400" b="0" strike="noStrike" spc="-1" dirty="0">
              <a:solidFill>
                <a:srgbClr val="000000"/>
              </a:solidFill>
              <a:latin typeface="Calibri"/>
            </a:endParaRPr>
          </a:p>
          <a:p>
            <a:pPr>
              <a:lnSpc>
                <a:spcPct val="100000"/>
              </a:lnSpc>
              <a:buNone/>
            </a:pPr>
            <a:endParaRPr lang="de-DE" sz="1800" b="0" strike="noStrike" spc="-1" dirty="0">
              <a:solidFill>
                <a:srgbClr val="000000"/>
              </a:solidFill>
              <a:latin typeface="Calibri"/>
            </a:endParaRPr>
          </a:p>
          <a:p>
            <a:pPr>
              <a:lnSpc>
                <a:spcPct val="100000"/>
              </a:lnSpc>
              <a:buNone/>
            </a:pPr>
            <a:r>
              <a:rPr lang="de-DE" sz="2000" b="0" strike="noStrike" spc="-1" dirty="0">
                <a:solidFill>
                  <a:srgbClr val="000000"/>
                </a:solidFill>
                <a:latin typeface="Calibri"/>
              </a:rPr>
              <a:t>Wie in den Fußballregeln für Großfeld. </a:t>
            </a:r>
          </a:p>
          <a:p>
            <a:pPr>
              <a:lnSpc>
                <a:spcPct val="100000"/>
              </a:lnSpc>
              <a:buNone/>
            </a:pPr>
            <a:endParaRPr lang="de-DE" sz="2000" b="0" strike="noStrike" spc="-1" dirty="0">
              <a:solidFill>
                <a:srgbClr val="000000"/>
              </a:solidFill>
              <a:latin typeface="Calibri"/>
            </a:endParaRPr>
          </a:p>
          <a:p>
            <a:pPr>
              <a:lnSpc>
                <a:spcPct val="100000"/>
              </a:lnSpc>
              <a:buNone/>
            </a:pPr>
            <a:r>
              <a:rPr lang="de-DE" sz="2000" b="0" strike="noStrike" spc="-1" dirty="0">
                <a:solidFill>
                  <a:srgbClr val="000000"/>
                </a:solidFill>
                <a:latin typeface="Calibri"/>
              </a:rPr>
              <a:t>Außer: In den Altersklassen des Nachwuchsbereiches ist eine einmalige Herausstellung (Zeitstrafe) von 5 Minuten möglich. Nach einer erfolgten Zeitstrafe ist eine Verwarnung des Spielers nicht mehr möglich. Erfolgt im gleichen Spiel eine zweite Herausstellung des Spielers, so ist der Spieler durch Zeigen der Roten Karte dauerhaft des Feldes zu verweisen. Im Übrigen ist nach der Jugendordnung, Spielordnung und Rechts- und Verfahrensordnung des FSA zu verfahren. </a:t>
            </a:r>
          </a:p>
          <a:p>
            <a:pPr>
              <a:lnSpc>
                <a:spcPct val="100000"/>
              </a:lnSpc>
              <a:buNone/>
            </a:pPr>
            <a:r>
              <a:rPr lang="de-DE" sz="2000" b="1" strike="noStrike" spc="-1">
                <a:solidFill>
                  <a:srgbClr val="1B7A3D"/>
                </a:solidFill>
                <a:latin typeface="Calibri"/>
              </a:rPr>
              <a:t>Die Bestimmungen der Regel 12 über das „absichtliche Zuspiel“ zum Torhüter gelten nicht für die Altersklasse E- Junioren und jünger.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8" name="TopBar"/>
          <p:cNvSpPr/>
          <p:nvPr/>
        </p:nvSpPr>
        <p:spPr>
          <a:xfrm>
            <a:off x="0" y="0"/>
            <a:ext cx="9144000" cy="120000"/>
          </a:xfrm>
          <a:prstGeom prst="rect">
            <a:avLst/>
          </a:prstGeom>
          <a:solidFill>
            <a:srgbClr val="1B7A3D"/>
          </a:solidFill>
          <a:ln>
            <a:noFill/>
          </a:ln>
        </p:spPr>
        <p:txBody>
          <a:bodyPr/>
          <a:lstStyle/>
          <a:p>
            <a:endParaRPr/>
          </a:p>
        </p:txBody>
      </p:sp>
      <p:sp>
        <p:nvSpPr>
          <p:cNvPr id="939" name="TopBarAccent"/>
          <p:cNvSpPr/>
          <p:nvPr/>
        </p:nvSpPr>
        <p:spPr>
          <a:xfrm>
            <a:off x="0" y="120000"/>
            <a:ext cx="9144000" cy="42000"/>
          </a:xfrm>
          <a:prstGeom prst="rect">
            <a:avLst/>
          </a:prstGeom>
          <a:solidFill>
            <a:srgbClr val="4CAF50"/>
          </a:solidFill>
          <a:ln>
            <a:noFill/>
          </a:ln>
        </p:spPr>
        <p:txBody>
          <a:bodyPr/>
          <a:lstStyle/>
          <a:p>
            <a:endParaRPr/>
          </a:p>
        </p:txBody>
      </p:sp>
      <p:sp>
        <p:nvSpPr>
          <p:cNvPr id="940" name="BottomBar"/>
          <p:cNvSpPr/>
          <p:nvPr/>
        </p:nvSpPr>
        <p:spPr>
          <a:xfrm>
            <a:off x="0" y="6738000"/>
            <a:ext cx="9144000" cy="120000"/>
          </a:xfrm>
          <a:prstGeom prst="rect">
            <a:avLst/>
          </a:prstGeom>
          <a:solidFill>
            <a:srgbClr val="1B7A3D"/>
          </a:solidFill>
          <a:ln>
            <a:noFill/>
          </a:ln>
        </p:spPr>
        <p:txBody>
          <a:bodyPr/>
          <a:lstStyle/>
          <a:p>
            <a:endParaRPr/>
          </a:p>
        </p:txBody>
      </p:sp>
      <p:sp>
        <p:nvSpPr>
          <p:cNvPr id="941" name="BottomBarAccent"/>
          <p:cNvSpPr/>
          <p:nvPr/>
        </p:nvSpPr>
        <p:spPr>
          <a:xfrm>
            <a:off x="0" y="6696000"/>
            <a:ext cx="9144000" cy="42000"/>
          </a:xfrm>
          <a:prstGeom prst="rect">
            <a:avLst/>
          </a:prstGeom>
          <a:solidFill>
            <a:srgbClr val="4CAF50"/>
          </a:solidFill>
          <a:ln>
            <a:noFill/>
          </a:ln>
        </p:spPr>
        <p:txBody>
          <a:bodyPr/>
          <a:lstStyle/>
          <a:p>
            <a:endParaRPr/>
          </a:p>
        </p:txBody>
      </p:sp>
      <p:sp>
        <p:nvSpPr>
          <p:cNvPr id="122" name="Textfeld 4"/>
          <p:cNvSpPr/>
          <p:nvPr/>
        </p:nvSpPr>
        <p:spPr>
          <a:xfrm>
            <a:off x="251640" y="188640"/>
            <a:ext cx="8424720" cy="469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400" b="1" strike="noStrike" spc="-1">
                <a:solidFill>
                  <a:srgbClr val="1B7A3D"/>
                </a:solidFill>
                <a:latin typeface="Calibri"/>
              </a:rPr>
              <a:t>Regel 13 – Der Freistoß </a:t>
            </a:r>
            <a:endParaRPr lang="de-DE" sz="2400" b="0" strike="noStrike" spc="-1">
              <a:solidFill>
                <a:srgbClr val="000000"/>
              </a:solidFill>
              <a:latin typeface="Calibri"/>
            </a:endParaRPr>
          </a:p>
          <a:p>
            <a:pPr>
              <a:lnSpc>
                <a:spcPct val="100000"/>
              </a:lnSpc>
              <a:buNone/>
            </a:pPr>
            <a:endParaRPr lang="de-DE" sz="1800" b="0" strike="noStrike" spc="-1">
              <a:solidFill>
                <a:srgbClr val="000000"/>
              </a:solidFill>
              <a:latin typeface="Calibri"/>
            </a:endParaRPr>
          </a:p>
          <a:p>
            <a:pPr>
              <a:lnSpc>
                <a:spcPct val="100000"/>
              </a:lnSpc>
              <a:buNone/>
            </a:pPr>
            <a:r>
              <a:rPr lang="de-DE" sz="2000" b="0" strike="noStrike" spc="-1">
                <a:solidFill>
                  <a:srgbClr val="000000"/>
                </a:solidFill>
                <a:latin typeface="Calibri"/>
              </a:rPr>
              <a:t>Wie in den Fußballregeln für Großfeld. Alle Gegenspieler halten einen Abstand von mindestens 5 m zum Ball. Ein indirekter Freistoß bzw. ein SR-Ball muss mindestens 5 Meter vor der Torlinie ausgeführt werden.</a:t>
            </a:r>
          </a:p>
          <a:p>
            <a:pPr>
              <a:lnSpc>
                <a:spcPct val="100000"/>
              </a:lnSpc>
              <a:buNone/>
            </a:pPr>
            <a:endParaRPr lang="de-DE" sz="1800" b="0" strike="noStrike" spc="-1">
              <a:solidFill>
                <a:srgbClr val="000000"/>
              </a:solidFill>
              <a:latin typeface="Calibri"/>
            </a:endParaRPr>
          </a:p>
          <a:p>
            <a:pPr>
              <a:lnSpc>
                <a:spcPct val="100000"/>
              </a:lnSpc>
              <a:buNone/>
            </a:pPr>
            <a:r>
              <a:rPr lang="de-DE" sz="2400" b="1" strike="noStrike" spc="-1">
                <a:solidFill>
                  <a:srgbClr val="1B7A3D"/>
                </a:solidFill>
                <a:latin typeface="Calibri"/>
              </a:rPr>
              <a:t> Regel 14 – Der Strafstoß</a:t>
            </a:r>
            <a:endParaRPr lang="de-DE" sz="2400" b="0" strike="noStrike" spc="-1">
              <a:solidFill>
                <a:srgbClr val="000000"/>
              </a:solidFill>
              <a:latin typeface="Calibri"/>
            </a:endParaRPr>
          </a:p>
          <a:p>
            <a:pPr>
              <a:lnSpc>
                <a:spcPct val="100000"/>
              </a:lnSpc>
              <a:buNone/>
            </a:pPr>
            <a:endParaRPr lang="de-DE" sz="1800" b="0" strike="noStrike" spc="-1">
              <a:solidFill>
                <a:srgbClr val="000000"/>
              </a:solidFill>
              <a:latin typeface="Calibri"/>
            </a:endParaRPr>
          </a:p>
          <a:p>
            <a:pPr>
              <a:lnSpc>
                <a:spcPct val="100000"/>
              </a:lnSpc>
              <a:buNone/>
            </a:pPr>
            <a:r>
              <a:rPr lang="de-DE" sz="2000" b="0" strike="noStrike" spc="-1">
                <a:solidFill>
                  <a:srgbClr val="000000"/>
                </a:solidFill>
                <a:latin typeface="Calibri"/>
              </a:rPr>
              <a:t>Mit Strafstoß wird „verbotenes Spiel“ der verteidigenden Mannschaft im eigenen Strafraum geahndet. Bei Ausführung von der Neun-Meter- Marke müssen sich die nicht beteiligten Spieler innerhalb des Spielfeldes, aber außerhalb des Strafraumes, und zwar mindestens 5 Meter vom Ball entfernt aufhalten. Sonst wie in den Fußballregeln wie Großfeld.</a:t>
            </a:r>
          </a:p>
          <a:p>
            <a:pPr>
              <a:lnSpc>
                <a:spcPct val="100000"/>
              </a:lnSpc>
              <a:buNone/>
            </a:pPr>
            <a:endParaRPr lang="de-DE" sz="2000" b="0" strike="noStrike" spc="-1">
              <a:solidFill>
                <a:srgbClr val="000000"/>
              </a:solidFill>
              <a:latin typeface="Calibri"/>
            </a:endParaRPr>
          </a:p>
          <a:p>
            <a:pPr>
              <a:lnSpc>
                <a:spcPct val="100000"/>
              </a:lnSpc>
              <a:buNone/>
            </a:pPr>
            <a:endParaRPr lang="de-DE" sz="2000" b="0" strike="noStrike" spc="-1">
              <a:solidFill>
                <a:srgbClr val="000000"/>
              </a:solidFill>
              <a:latin typeface="Calibri"/>
            </a:endParaRPr>
          </a:p>
        </p:txBody>
      </p:sp>
      <p:sp>
        <p:nvSpPr>
          <p:cNvPr id="123" name="Textfeld 6"/>
          <p:cNvSpPr/>
          <p:nvPr/>
        </p:nvSpPr>
        <p:spPr>
          <a:xfrm>
            <a:off x="251640" y="4581000"/>
            <a:ext cx="4571640" cy="104498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de-DE" sz="2400" b="1" strike="noStrike" spc="-1">
                <a:solidFill>
                  <a:srgbClr val="1B7A3D"/>
                </a:solidFill>
                <a:latin typeface="Calibri"/>
              </a:rPr>
              <a:t>Regel 15 – Der Einwurf</a:t>
            </a:r>
            <a:endParaRPr lang="de-DE" sz="2400" b="0" strike="noStrike" spc="-1">
              <a:solidFill>
                <a:srgbClr val="000000"/>
              </a:solidFill>
              <a:latin typeface="Calibri"/>
            </a:endParaRPr>
          </a:p>
          <a:p>
            <a:pPr>
              <a:lnSpc>
                <a:spcPct val="100000"/>
              </a:lnSpc>
              <a:buNone/>
            </a:pPr>
            <a:endParaRPr lang="de-DE" sz="1800" b="0" strike="noStrike" spc="-1">
              <a:solidFill>
                <a:srgbClr val="000000"/>
              </a:solidFill>
              <a:latin typeface="Calibri"/>
            </a:endParaRPr>
          </a:p>
          <a:p>
            <a:pPr>
              <a:lnSpc>
                <a:spcPct val="100000"/>
              </a:lnSpc>
              <a:buNone/>
            </a:pPr>
            <a:r>
              <a:rPr lang="de-DE" sz="2000" b="0" strike="noStrike" spc="-1">
                <a:solidFill>
                  <a:srgbClr val="000000"/>
                </a:solidFill>
                <a:latin typeface="Calibri"/>
              </a:rPr>
              <a:t>Wie in den Fußballregeln für Großfeld.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 name="TopBar"/>
          <p:cNvSpPr/>
          <p:nvPr/>
        </p:nvSpPr>
        <p:spPr>
          <a:xfrm>
            <a:off x="0" y="0"/>
            <a:ext cx="9144000" cy="120000"/>
          </a:xfrm>
          <a:prstGeom prst="rect">
            <a:avLst/>
          </a:prstGeom>
          <a:solidFill>
            <a:srgbClr val="1B7A3D"/>
          </a:solidFill>
          <a:ln>
            <a:noFill/>
          </a:ln>
        </p:spPr>
        <p:txBody>
          <a:bodyPr/>
          <a:lstStyle/>
          <a:p>
            <a:endParaRPr/>
          </a:p>
        </p:txBody>
      </p:sp>
      <p:sp>
        <p:nvSpPr>
          <p:cNvPr id="943" name="TopBarAccent"/>
          <p:cNvSpPr/>
          <p:nvPr/>
        </p:nvSpPr>
        <p:spPr>
          <a:xfrm>
            <a:off x="0" y="120000"/>
            <a:ext cx="9144000" cy="42000"/>
          </a:xfrm>
          <a:prstGeom prst="rect">
            <a:avLst/>
          </a:prstGeom>
          <a:solidFill>
            <a:srgbClr val="4CAF50"/>
          </a:solidFill>
          <a:ln>
            <a:noFill/>
          </a:ln>
        </p:spPr>
        <p:txBody>
          <a:bodyPr/>
          <a:lstStyle/>
          <a:p>
            <a:endParaRPr/>
          </a:p>
        </p:txBody>
      </p:sp>
      <p:sp>
        <p:nvSpPr>
          <p:cNvPr id="944" name="BottomBar"/>
          <p:cNvSpPr/>
          <p:nvPr/>
        </p:nvSpPr>
        <p:spPr>
          <a:xfrm>
            <a:off x="0" y="6738000"/>
            <a:ext cx="9144000" cy="120000"/>
          </a:xfrm>
          <a:prstGeom prst="rect">
            <a:avLst/>
          </a:prstGeom>
          <a:solidFill>
            <a:srgbClr val="1B7A3D"/>
          </a:solidFill>
          <a:ln>
            <a:noFill/>
          </a:ln>
        </p:spPr>
        <p:txBody>
          <a:bodyPr/>
          <a:lstStyle/>
          <a:p>
            <a:endParaRPr/>
          </a:p>
        </p:txBody>
      </p:sp>
      <p:sp>
        <p:nvSpPr>
          <p:cNvPr id="945" name="BottomBarAccent"/>
          <p:cNvSpPr/>
          <p:nvPr/>
        </p:nvSpPr>
        <p:spPr>
          <a:xfrm>
            <a:off x="0" y="6696000"/>
            <a:ext cx="9144000" cy="42000"/>
          </a:xfrm>
          <a:prstGeom prst="rect">
            <a:avLst/>
          </a:prstGeom>
          <a:solidFill>
            <a:srgbClr val="4CAF50"/>
          </a:solidFill>
          <a:ln>
            <a:noFill/>
          </a:ln>
        </p:spPr>
        <p:txBody>
          <a:bodyPr/>
          <a:lstStyle/>
          <a:p>
            <a:endParaRPr/>
          </a:p>
        </p:txBody>
      </p:sp>
      <p:sp>
        <p:nvSpPr>
          <p:cNvPr id="124" name="PlaceHolder 1"/>
          <p:cNvSpPr>
            <a:spLocks noGrp="1"/>
          </p:cNvSpPr>
          <p:nvPr>
            <p:ph/>
          </p:nvPr>
        </p:nvSpPr>
        <p:spPr>
          <a:xfrm>
            <a:off x="179640" y="188640"/>
            <a:ext cx="8229240" cy="4525560"/>
          </a:xfrm>
          <a:prstGeom prst="rect">
            <a:avLst/>
          </a:prstGeom>
          <a:noFill/>
          <a:ln w="0">
            <a:noFill/>
          </a:ln>
        </p:spPr>
        <p:txBody>
          <a:bodyPr anchor="t">
            <a:normAutofit fontScale="82492" lnSpcReduction="20000"/>
          </a:bodyPr>
          <a:lstStyle/>
          <a:p>
            <a:pPr>
              <a:lnSpc>
                <a:spcPct val="107000"/>
              </a:lnSpc>
              <a:spcBef>
                <a:spcPts val="680"/>
              </a:spcBef>
              <a:spcAft>
                <a:spcPts val="799"/>
              </a:spcAft>
              <a:buNone/>
              <a:tabLst>
                <a:tab pos="0" algn="l"/>
              </a:tabLst>
            </a:pPr>
            <a:r>
              <a:rPr lang="de-DE" sz="2900" b="1" strike="noStrike" spc="-1">
                <a:solidFill>
                  <a:srgbClr val="1B7A3D"/>
                </a:solidFill>
                <a:latin typeface="Arial"/>
                <a:ea typeface="Calibri"/>
              </a:rPr>
              <a:t>Regel 16 – Der Abstoß</a:t>
            </a:r>
            <a:endParaRPr lang="de-DE" sz="2900" b="0" strike="noStrike" spc="-1" dirty="0">
              <a:solidFill>
                <a:srgbClr val="000000"/>
              </a:solidFill>
              <a:latin typeface="Calibri"/>
            </a:endParaRPr>
          </a:p>
          <a:p>
            <a:pPr>
              <a:lnSpc>
                <a:spcPct val="107000"/>
              </a:lnSpc>
              <a:spcBef>
                <a:spcPts val="581"/>
              </a:spcBef>
              <a:spcAft>
                <a:spcPts val="799"/>
              </a:spcAft>
              <a:buNone/>
              <a:tabLst>
                <a:tab pos="0" algn="l"/>
              </a:tabLst>
            </a:pPr>
            <a:r>
              <a:rPr lang="de-DE" sz="2700" b="0" strike="noStrike" spc="-1" dirty="0">
                <a:solidFill>
                  <a:srgbClr val="000000"/>
                </a:solidFill>
                <a:latin typeface="Arial"/>
                <a:ea typeface="Calibri"/>
              </a:rPr>
              <a:t>   Der Abstoß erfolgt in einer Entfernung von 2 Meter vor der Grundlinie. Der Abstoß, der Abschlag aus der Hand oder der Abwurf des Torwartes darf die Mittellinie </a:t>
            </a:r>
            <a:r>
              <a:rPr lang="de-DE" sz="2700" b="0" u="sng" strike="noStrike" spc="-1" dirty="0">
                <a:solidFill>
                  <a:srgbClr val="000000"/>
                </a:solidFill>
                <a:uFillTx/>
                <a:latin typeface="Arial"/>
                <a:ea typeface="Calibri"/>
              </a:rPr>
              <a:t>nicht </a:t>
            </a:r>
            <a:r>
              <a:rPr lang="de-DE" sz="2700" b="0" strike="noStrike" spc="-1" dirty="0">
                <a:solidFill>
                  <a:srgbClr val="000000"/>
                </a:solidFill>
                <a:latin typeface="Arial"/>
                <a:ea typeface="Calibri"/>
              </a:rPr>
              <a:t>überschreiten. </a:t>
            </a:r>
            <a:r>
              <a:rPr lang="de-DE" sz="2700" b="0" strike="noStrike" spc="-1" dirty="0">
                <a:solidFill>
                  <a:srgbClr val="FF0000"/>
                </a:solidFill>
                <a:latin typeface="Arial"/>
                <a:ea typeface="Calibri"/>
              </a:rPr>
              <a:t>Dies trifft ebenfalls zu, wenn der Torwart den Ball vorher aufgenommen hat und diesen sich selbst vorlegt. </a:t>
            </a:r>
            <a:r>
              <a:rPr lang="de-DE" sz="2700" b="0" strike="noStrike" spc="-1" dirty="0">
                <a:solidFill>
                  <a:srgbClr val="000000"/>
                </a:solidFill>
                <a:latin typeface="Arial"/>
                <a:ea typeface="Calibri"/>
              </a:rPr>
              <a:t>Bei Vergehen gegen diese Bestimmung wird an der Stelle, wo der Ball die Mittellinie überschritten hat, ein indirekter Freistoß für den Gegner verhängt. </a:t>
            </a:r>
            <a:r>
              <a:rPr lang="de-DE" sz="2700" b="0" strike="noStrike" spc="-1" dirty="0">
                <a:solidFill>
                  <a:srgbClr val="FF0000"/>
                </a:solidFill>
                <a:latin typeface="Arial"/>
                <a:ea typeface="Calibri"/>
              </a:rPr>
              <a:t>Alle Spieler der gegnerischen Mannschaft, müssen sich bei der Ausführung des Abstoßes außerhalb des Strafraumes aufhalten. Der Ball kann aus dem Strafraum rausgespielt werden, sobald der Abstoß erfolgt ist, können die gegnerischen Spieler den Strafraum betreten.</a:t>
            </a:r>
            <a:endParaRPr lang="de-DE" sz="2700" b="0" strike="noStrike" spc="-1" dirty="0">
              <a:solidFill>
                <a:srgbClr val="000000"/>
              </a:solidFill>
              <a:latin typeface="Calibri"/>
            </a:endParaRPr>
          </a:p>
          <a:p>
            <a:pPr>
              <a:lnSpc>
                <a:spcPct val="107000"/>
              </a:lnSpc>
              <a:spcBef>
                <a:spcPts val="581"/>
              </a:spcBef>
              <a:spcAft>
                <a:spcPts val="799"/>
              </a:spcAft>
              <a:buNone/>
              <a:tabLst>
                <a:tab pos="0" algn="l"/>
              </a:tabLst>
            </a:pPr>
            <a:endParaRPr lang="de-DE" sz="2900" b="0" strike="noStrike" spc="-1" dirty="0">
              <a:solidFill>
                <a:srgbClr val="000000"/>
              </a:solidFill>
              <a:latin typeface="Calibri"/>
            </a:endParaRPr>
          </a:p>
          <a:p>
            <a:pPr>
              <a:lnSpc>
                <a:spcPct val="107000"/>
              </a:lnSpc>
              <a:spcBef>
                <a:spcPts val="581"/>
              </a:spcBef>
              <a:spcAft>
                <a:spcPts val="799"/>
              </a:spcAft>
              <a:buNone/>
              <a:tabLst>
                <a:tab pos="0" algn="l"/>
              </a:tabLst>
            </a:pPr>
            <a:endParaRPr lang="de-DE" sz="2900" b="0" strike="noStrike" spc="-1" dirty="0">
              <a:solidFill>
                <a:srgbClr val="000000"/>
              </a:solidFill>
              <a:latin typeface="Calibri"/>
            </a:endParaRPr>
          </a:p>
          <a:p>
            <a:pPr>
              <a:lnSpc>
                <a:spcPct val="100000"/>
              </a:lnSpc>
              <a:spcBef>
                <a:spcPts val="641"/>
              </a:spcBef>
              <a:buNone/>
              <a:tabLst>
                <a:tab pos="0" algn="l"/>
              </a:tabLst>
            </a:pPr>
            <a:endParaRPr lang="de-DE" sz="3200" b="0" strike="noStrike" spc="-1" dirty="0">
              <a:solidFill>
                <a:srgbClr val="000000"/>
              </a:solidFill>
              <a:latin typeface="Calibri"/>
            </a:endParaRPr>
          </a:p>
        </p:txBody>
      </p:sp>
      <p:sp>
        <p:nvSpPr>
          <p:cNvPr id="125" name="Textfeld 4"/>
          <p:cNvSpPr/>
          <p:nvPr/>
        </p:nvSpPr>
        <p:spPr>
          <a:xfrm>
            <a:off x="179640" y="4221000"/>
            <a:ext cx="6048360" cy="212220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endParaRPr lang="de-DE" sz="2400" b="1" strike="noStrike" spc="-1" dirty="0">
              <a:solidFill>
                <a:srgbClr val="000000"/>
              </a:solidFill>
              <a:latin typeface="Calibri"/>
            </a:endParaRPr>
          </a:p>
          <a:p>
            <a:pPr>
              <a:lnSpc>
                <a:spcPct val="100000"/>
              </a:lnSpc>
              <a:buNone/>
            </a:pPr>
            <a:r>
              <a:rPr lang="de-DE" sz="2400" b="1" strike="noStrike" spc="-1">
                <a:solidFill>
                  <a:srgbClr val="1B7A3D"/>
                </a:solidFill>
                <a:latin typeface="Calibri"/>
              </a:rPr>
              <a:t>Regel 17 – Der Eckstoß</a:t>
            </a:r>
            <a:endParaRPr lang="de-DE" sz="2400" b="0" strike="noStrike" spc="-1" dirty="0">
              <a:solidFill>
                <a:srgbClr val="000000"/>
              </a:solidFill>
              <a:latin typeface="Calibri"/>
            </a:endParaRPr>
          </a:p>
          <a:p>
            <a:pPr>
              <a:lnSpc>
                <a:spcPct val="100000"/>
              </a:lnSpc>
              <a:buNone/>
            </a:pPr>
            <a:r>
              <a:rPr lang="de-DE" sz="2000" b="0" strike="noStrike" spc="-1" dirty="0">
                <a:solidFill>
                  <a:srgbClr val="000000"/>
                </a:solidFill>
                <a:latin typeface="Calibri"/>
              </a:rPr>
              <a:t>Wie in den Fußballregeln für Großfeld.</a:t>
            </a:r>
          </a:p>
          <a:p>
            <a:pPr>
              <a:lnSpc>
                <a:spcPct val="100000"/>
              </a:lnSpc>
              <a:buNone/>
            </a:pPr>
            <a:endParaRPr lang="de-DE" sz="2000" b="0" strike="noStrike" spc="-1" dirty="0">
              <a:solidFill>
                <a:srgbClr val="000000"/>
              </a:solidFill>
              <a:latin typeface="Calibri"/>
            </a:endParaRPr>
          </a:p>
          <a:p>
            <a:pPr>
              <a:lnSpc>
                <a:spcPct val="100000"/>
              </a:lnSpc>
              <a:buNone/>
            </a:pPr>
            <a:r>
              <a:rPr lang="de-DE" sz="2400" b="1" strike="noStrike" spc="-1">
                <a:solidFill>
                  <a:srgbClr val="1B7A3D"/>
                </a:solidFill>
                <a:latin typeface="Calibri"/>
              </a:rPr>
              <a:t>Regel 18 – Entscheidungsschießen</a:t>
            </a:r>
            <a:endParaRPr lang="de-DE" sz="2400" b="0" strike="noStrike" spc="-1" dirty="0">
              <a:solidFill>
                <a:srgbClr val="000000"/>
              </a:solidFill>
              <a:latin typeface="Calibri"/>
            </a:endParaRPr>
          </a:p>
          <a:p>
            <a:pPr>
              <a:lnSpc>
                <a:spcPct val="100000"/>
              </a:lnSpc>
              <a:buNone/>
            </a:pPr>
            <a:r>
              <a:rPr lang="de-DE" sz="2000" b="0" strike="noStrike" spc="-1" dirty="0">
                <a:solidFill>
                  <a:srgbClr val="000000"/>
                </a:solidFill>
                <a:latin typeface="Calibri"/>
              </a:rPr>
              <a:t>Wie in den Fußballregeln für Großfeld (5 Schützen)</a:t>
            </a:r>
          </a:p>
        </p:txBody>
      </p:sp>
    </p:spTree>
  </p:cSld>
  <p:clrMapOvr>
    <a:masterClrMapping/>
  </p:clrMapOvr>
</p:sld>
</file>

<file path=ppt/theme/theme1.xml><?xml version="1.0" encoding="utf-8"?>
<a:theme xmlns:a="http://schemas.openxmlformats.org/drawingml/2006/main" name="Larissa-Design">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1263</Words>
  <Application>Microsoft Office PowerPoint</Application>
  <PresentationFormat>Bildschirmpräsentation (4:3)</PresentationFormat>
  <Paragraphs>133</Paragraphs>
  <Slides>12</Slides>
  <Notes>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12</vt:i4>
      </vt:variant>
    </vt:vector>
  </HeadingPairs>
  <TitlesOfParts>
    <vt:vector size="20" baseType="lpstr">
      <vt:lpstr>Arial</vt:lpstr>
      <vt:lpstr>Calibri</vt:lpstr>
      <vt:lpstr>DFBSansWeb-Bold</vt:lpstr>
      <vt:lpstr>DFBSansWeb-Regular</vt:lpstr>
      <vt:lpstr>Symbol</vt:lpstr>
      <vt:lpstr>Wingdings</vt:lpstr>
      <vt:lpstr>Larissa-Design</vt:lpstr>
      <vt:lpstr>Larissa-Design</vt:lpstr>
      <vt:lpstr>Kleinfeldregeln  für E und D-Jugend  Saison 26/27</vt:lpstr>
      <vt:lpstr>Überblick – Das Wichtigste auf einen Blick</vt:lpstr>
      <vt:lpstr>Regel 1  -   Spielfeld für E-Junior*innen </vt:lpstr>
      <vt:lpstr>Regel 1a -     Spielfeld für D-Junior*innen </vt:lpstr>
      <vt:lpstr>Die Coachingzone  </vt:lpstr>
      <vt:lpstr>Die Fanzone  </vt:lpstr>
      <vt:lpstr>Regel 2 – Der Ball</vt:lpstr>
      <vt:lpstr>Regel 5 – Der Schiedsrichter</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Staffeltag G- und F-Jugend</dc:title>
  <dc:subject/>
  <dc:creator>Matze-Schröder</dc:creator>
  <dc:description/>
  <cp:lastModifiedBy>Matthias Schröder</cp:lastModifiedBy>
  <cp:revision>76</cp:revision>
  <dcterms:created xsi:type="dcterms:W3CDTF">2018-08-05T17:41:51Z</dcterms:created>
  <dcterms:modified xsi:type="dcterms:W3CDTF">2026-09-03T12:00:13Z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Bildschirmpräsentation (4:3)</vt:lpwstr>
  </property>
  <property fmtid="{D5CDD505-2E9C-101B-9397-08002B2CF9AE}" pid="3" name="Slides">
    <vt:i4>11</vt:i4>
  </property>
</Properties>
</file>